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7F3F1-9130-4A37-8201-2DA5EDF0E0D9}" type="datetimeFigureOut">
              <a:rPr lang="en-US" smtClean="0"/>
              <a:t>3/4/2014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823EA5-86A7-40FF-BF71-41BDDFFEC62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770447" y="810694"/>
            <a:ext cx="6915564" cy="1227001"/>
            <a:chOff x="1770447" y="810694"/>
            <a:chExt cx="6915564" cy="1227001"/>
          </a:xfrm>
        </p:grpSpPr>
        <p:sp>
          <p:nvSpPr>
            <p:cNvPr id="2" name="Freeform 1"/>
            <p:cNvSpPr/>
            <p:nvPr/>
          </p:nvSpPr>
          <p:spPr>
            <a:xfrm>
              <a:off x="1770447" y="842279"/>
              <a:ext cx="615699" cy="1049375"/>
            </a:xfrm>
            <a:custGeom>
              <a:avLst/>
              <a:gdLst/>
              <a:ahLst/>
              <a:cxnLst/>
              <a:rect l="0" t="0" r="0" b="0"/>
              <a:pathLst>
                <a:path w="615699" h="1049375">
                  <a:moveTo>
                    <a:pt x="503708" y="0"/>
                  </a:moveTo>
                  <a:lnTo>
                    <a:pt x="449833" y="38257"/>
                  </a:lnTo>
                  <a:lnTo>
                    <a:pt x="396192" y="96387"/>
                  </a:lnTo>
                  <a:lnTo>
                    <a:pt x="345855" y="155623"/>
                  </a:lnTo>
                  <a:lnTo>
                    <a:pt x="295340" y="211292"/>
                  </a:lnTo>
                  <a:lnTo>
                    <a:pt x="258333" y="270543"/>
                  </a:lnTo>
                  <a:lnTo>
                    <a:pt x="222986" y="331552"/>
                  </a:lnTo>
                  <a:lnTo>
                    <a:pt x="194880" y="386373"/>
                  </a:lnTo>
                  <a:lnTo>
                    <a:pt x="166798" y="445382"/>
                  </a:lnTo>
                  <a:lnTo>
                    <a:pt x="133131" y="507427"/>
                  </a:lnTo>
                  <a:lnTo>
                    <a:pt x="99921" y="565913"/>
                  </a:lnTo>
                  <a:lnTo>
                    <a:pt x="73282" y="614294"/>
                  </a:lnTo>
                  <a:lnTo>
                    <a:pt x="49495" y="673157"/>
                  </a:lnTo>
                  <a:lnTo>
                    <a:pt x="28202" y="729844"/>
                  </a:lnTo>
                  <a:lnTo>
                    <a:pt x="13901" y="786102"/>
                  </a:lnTo>
                  <a:lnTo>
                    <a:pt x="6743" y="839155"/>
                  </a:lnTo>
                  <a:lnTo>
                    <a:pt x="0" y="900545"/>
                  </a:lnTo>
                  <a:lnTo>
                    <a:pt x="4421" y="942992"/>
                  </a:lnTo>
                  <a:lnTo>
                    <a:pt x="24801" y="996011"/>
                  </a:lnTo>
                  <a:lnTo>
                    <a:pt x="37787" y="1019400"/>
                  </a:lnTo>
                  <a:lnTo>
                    <a:pt x="57596" y="1035254"/>
                  </a:lnTo>
                  <a:lnTo>
                    <a:pt x="81998" y="1045030"/>
                  </a:lnTo>
                  <a:lnTo>
                    <a:pt x="108441" y="1049374"/>
                  </a:lnTo>
                  <a:lnTo>
                    <a:pt x="169610" y="1036522"/>
                  </a:lnTo>
                  <a:lnTo>
                    <a:pt x="224154" y="1015266"/>
                  </a:lnTo>
                  <a:lnTo>
                    <a:pt x="279382" y="983555"/>
                  </a:lnTo>
                  <a:lnTo>
                    <a:pt x="334827" y="947683"/>
                  </a:lnTo>
                  <a:lnTo>
                    <a:pt x="387839" y="912486"/>
                  </a:lnTo>
                  <a:lnTo>
                    <a:pt x="451061" y="870357"/>
                  </a:lnTo>
                  <a:lnTo>
                    <a:pt x="513066" y="821007"/>
                  </a:lnTo>
                  <a:lnTo>
                    <a:pt x="552225" y="777463"/>
                  </a:lnTo>
                  <a:lnTo>
                    <a:pt x="585836" y="721383"/>
                  </a:lnTo>
                  <a:lnTo>
                    <a:pt x="600312" y="693375"/>
                  </a:lnTo>
                  <a:lnTo>
                    <a:pt x="614514" y="635659"/>
                  </a:lnTo>
                  <a:lnTo>
                    <a:pt x="615698" y="586347"/>
                  </a:lnTo>
                  <a:lnTo>
                    <a:pt x="602271" y="542750"/>
                  </a:lnTo>
                  <a:lnTo>
                    <a:pt x="590018" y="518473"/>
                  </a:lnTo>
                  <a:lnTo>
                    <a:pt x="570534" y="499104"/>
                  </a:lnTo>
                  <a:lnTo>
                    <a:pt x="533257" y="478166"/>
                  </a:lnTo>
                  <a:lnTo>
                    <a:pt x="492576" y="467672"/>
                  </a:lnTo>
                  <a:lnTo>
                    <a:pt x="454006" y="467683"/>
                  </a:lnTo>
                  <a:lnTo>
                    <a:pt x="398354" y="483756"/>
                  </a:lnTo>
                  <a:lnTo>
                    <a:pt x="340611" y="515527"/>
                  </a:lnTo>
                  <a:lnTo>
                    <a:pt x="283315" y="545079"/>
                  </a:lnTo>
                  <a:lnTo>
                    <a:pt x="228566" y="586184"/>
                  </a:lnTo>
                  <a:lnTo>
                    <a:pt x="167015" y="642242"/>
                  </a:lnTo>
                  <a:lnTo>
                    <a:pt x="113249" y="698925"/>
                  </a:lnTo>
                  <a:lnTo>
                    <a:pt x="61511" y="75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53181" y="172667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52005" y="855739"/>
              <a:ext cx="446369" cy="870935"/>
            </a:xfrm>
            <a:custGeom>
              <a:avLst/>
              <a:gdLst/>
              <a:ahLst/>
              <a:cxnLst/>
              <a:rect l="0" t="0" r="0" b="0"/>
              <a:pathLst>
                <a:path w="446369" h="870935">
                  <a:moveTo>
                    <a:pt x="417114" y="260281"/>
                  </a:moveTo>
                  <a:lnTo>
                    <a:pt x="440833" y="207254"/>
                  </a:lnTo>
                  <a:lnTo>
                    <a:pt x="446368" y="170350"/>
                  </a:lnTo>
                  <a:lnTo>
                    <a:pt x="442419" y="129780"/>
                  </a:lnTo>
                  <a:lnTo>
                    <a:pt x="428251" y="88123"/>
                  </a:lnTo>
                  <a:lnTo>
                    <a:pt x="403646" y="51734"/>
                  </a:lnTo>
                  <a:lnTo>
                    <a:pt x="368539" y="24314"/>
                  </a:lnTo>
                  <a:lnTo>
                    <a:pt x="322913" y="6961"/>
                  </a:lnTo>
                  <a:lnTo>
                    <a:pt x="272349" y="0"/>
                  </a:lnTo>
                  <a:lnTo>
                    <a:pt x="219672" y="6053"/>
                  </a:lnTo>
                  <a:lnTo>
                    <a:pt x="164772" y="21894"/>
                  </a:lnTo>
                  <a:lnTo>
                    <a:pt x="123553" y="44130"/>
                  </a:lnTo>
                  <a:lnTo>
                    <a:pt x="77109" y="86102"/>
                  </a:lnTo>
                  <a:lnTo>
                    <a:pt x="51818" y="124360"/>
                  </a:lnTo>
                  <a:lnTo>
                    <a:pt x="30321" y="178518"/>
                  </a:lnTo>
                  <a:lnTo>
                    <a:pt x="8781" y="234859"/>
                  </a:lnTo>
                  <a:lnTo>
                    <a:pt x="1666" y="261850"/>
                  </a:lnTo>
                  <a:lnTo>
                    <a:pt x="0" y="315338"/>
                  </a:lnTo>
                  <a:lnTo>
                    <a:pt x="14454" y="366412"/>
                  </a:lnTo>
                  <a:lnTo>
                    <a:pt x="54603" y="421873"/>
                  </a:lnTo>
                  <a:lnTo>
                    <a:pt x="75454" y="434655"/>
                  </a:lnTo>
                  <a:lnTo>
                    <a:pt x="126967" y="452393"/>
                  </a:lnTo>
                  <a:lnTo>
                    <a:pt x="173867" y="452384"/>
                  </a:lnTo>
                  <a:lnTo>
                    <a:pt x="232541" y="434665"/>
                  </a:lnTo>
                  <a:lnTo>
                    <a:pt x="282259" y="412447"/>
                  </a:lnTo>
                  <a:lnTo>
                    <a:pt x="341743" y="365985"/>
                  </a:lnTo>
                  <a:lnTo>
                    <a:pt x="388501" y="308917"/>
                  </a:lnTo>
                  <a:lnTo>
                    <a:pt x="422921" y="251781"/>
                  </a:lnTo>
                  <a:lnTo>
                    <a:pt x="435683" y="234667"/>
                  </a:lnTo>
                  <a:lnTo>
                    <a:pt x="440022" y="235016"/>
                  </a:lnTo>
                  <a:lnTo>
                    <a:pt x="442914" y="241098"/>
                  </a:lnTo>
                  <a:lnTo>
                    <a:pt x="444958" y="263454"/>
                  </a:lnTo>
                  <a:lnTo>
                    <a:pt x="439532" y="310094"/>
                  </a:lnTo>
                  <a:lnTo>
                    <a:pt x="430515" y="369017"/>
                  </a:lnTo>
                  <a:lnTo>
                    <a:pt x="423850" y="414283"/>
                  </a:lnTo>
                  <a:lnTo>
                    <a:pt x="419109" y="469038"/>
                  </a:lnTo>
                  <a:lnTo>
                    <a:pt x="410272" y="529461"/>
                  </a:lnTo>
                  <a:lnTo>
                    <a:pt x="407313" y="586457"/>
                  </a:lnTo>
                  <a:lnTo>
                    <a:pt x="401140" y="642776"/>
                  </a:lnTo>
                  <a:lnTo>
                    <a:pt x="397061" y="698961"/>
                  </a:lnTo>
                  <a:lnTo>
                    <a:pt x="399375" y="752000"/>
                  </a:lnTo>
                  <a:lnTo>
                    <a:pt x="405161" y="807797"/>
                  </a:lnTo>
                  <a:lnTo>
                    <a:pt x="406585" y="870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958715" y="1431875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51428" y="7236"/>
                  </a:lnTo>
                  <a:lnTo>
                    <a:pt x="95206" y="12998"/>
                  </a:lnTo>
                  <a:lnTo>
                    <a:pt x="38693" y="19465"/>
                  </a:lnTo>
                  <a:lnTo>
                    <a:pt x="19927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06760" y="810694"/>
              <a:ext cx="467935" cy="979151"/>
            </a:xfrm>
            <a:custGeom>
              <a:avLst/>
              <a:gdLst/>
              <a:ahLst/>
              <a:cxnLst/>
              <a:rect l="0" t="0" r="0" b="0"/>
              <a:pathLst>
                <a:path w="467935" h="979151">
                  <a:moveTo>
                    <a:pt x="120493" y="979150"/>
                  </a:moveTo>
                  <a:lnTo>
                    <a:pt x="129559" y="920533"/>
                  </a:lnTo>
                  <a:lnTo>
                    <a:pt x="130589" y="874565"/>
                  </a:lnTo>
                  <a:lnTo>
                    <a:pt x="125304" y="818310"/>
                  </a:lnTo>
                  <a:lnTo>
                    <a:pt x="121919" y="768367"/>
                  </a:lnTo>
                  <a:lnTo>
                    <a:pt x="119605" y="709570"/>
                  </a:lnTo>
                  <a:lnTo>
                    <a:pt x="112216" y="652895"/>
                  </a:lnTo>
                  <a:lnTo>
                    <a:pt x="104820" y="596640"/>
                  </a:lnTo>
                  <a:lnTo>
                    <a:pt x="92095" y="539298"/>
                  </a:lnTo>
                  <a:lnTo>
                    <a:pt x="81435" y="475979"/>
                  </a:lnTo>
                  <a:lnTo>
                    <a:pt x="73394" y="418064"/>
                  </a:lnTo>
                  <a:lnTo>
                    <a:pt x="60540" y="362734"/>
                  </a:lnTo>
                  <a:lnTo>
                    <a:pt x="43246" y="300365"/>
                  </a:lnTo>
                  <a:lnTo>
                    <a:pt x="25732" y="242888"/>
                  </a:lnTo>
                  <a:lnTo>
                    <a:pt x="8189" y="187270"/>
                  </a:lnTo>
                  <a:lnTo>
                    <a:pt x="0" y="141145"/>
                  </a:lnTo>
                  <a:lnTo>
                    <a:pt x="1820" y="107575"/>
                  </a:lnTo>
                  <a:lnTo>
                    <a:pt x="12767" y="79396"/>
                  </a:lnTo>
                  <a:lnTo>
                    <a:pt x="20600" y="66969"/>
                  </a:lnTo>
                  <a:lnTo>
                    <a:pt x="41782" y="50041"/>
                  </a:lnTo>
                  <a:lnTo>
                    <a:pt x="93507" y="24052"/>
                  </a:lnTo>
                  <a:lnTo>
                    <a:pt x="146033" y="14535"/>
                  </a:lnTo>
                  <a:lnTo>
                    <a:pt x="194871" y="6126"/>
                  </a:lnTo>
                  <a:lnTo>
                    <a:pt x="255745" y="1815"/>
                  </a:lnTo>
                  <a:lnTo>
                    <a:pt x="308877" y="538"/>
                  </a:lnTo>
                  <a:lnTo>
                    <a:pt x="371091" y="106"/>
                  </a:lnTo>
                  <a:lnTo>
                    <a:pt x="423642" y="31"/>
                  </a:lnTo>
                  <a:lnTo>
                    <a:pt x="4679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69367" y="1337119"/>
              <a:ext cx="221100" cy="73700"/>
            </a:xfrm>
            <a:custGeom>
              <a:avLst/>
              <a:gdLst/>
              <a:ahLst/>
              <a:cxnLst/>
              <a:rect l="0" t="0" r="0" b="0"/>
              <a:pathLst>
                <a:path w="221100" h="73700">
                  <a:moveTo>
                    <a:pt x="221099" y="0"/>
                  </a:moveTo>
                  <a:lnTo>
                    <a:pt x="168072" y="14654"/>
                  </a:lnTo>
                  <a:lnTo>
                    <a:pt x="117861" y="35433"/>
                  </a:lnTo>
                  <a:lnTo>
                    <a:pt x="54530" y="6132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16808" y="1505575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27336" y="1326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43978" y="1446936"/>
              <a:ext cx="262385" cy="269210"/>
            </a:xfrm>
            <a:custGeom>
              <a:avLst/>
              <a:gdLst/>
              <a:ahLst/>
              <a:cxnLst/>
              <a:rect l="0" t="0" r="0" b="0"/>
              <a:pathLst>
                <a:path w="262385" h="269210">
                  <a:moveTo>
                    <a:pt x="9700" y="79696"/>
                  </a:moveTo>
                  <a:lnTo>
                    <a:pt x="9700" y="138313"/>
                  </a:lnTo>
                  <a:lnTo>
                    <a:pt x="16936" y="199722"/>
                  </a:lnTo>
                  <a:lnTo>
                    <a:pt x="18765" y="229357"/>
                  </a:lnTo>
                  <a:lnTo>
                    <a:pt x="16913" y="234452"/>
                  </a:lnTo>
                  <a:lnTo>
                    <a:pt x="13339" y="233169"/>
                  </a:lnTo>
                  <a:lnTo>
                    <a:pt x="8617" y="227635"/>
                  </a:lnTo>
                  <a:lnTo>
                    <a:pt x="3369" y="209008"/>
                  </a:lnTo>
                  <a:lnTo>
                    <a:pt x="0" y="153332"/>
                  </a:lnTo>
                  <a:lnTo>
                    <a:pt x="7741" y="94414"/>
                  </a:lnTo>
                  <a:lnTo>
                    <a:pt x="18349" y="54161"/>
                  </a:lnTo>
                  <a:lnTo>
                    <a:pt x="29532" y="34812"/>
                  </a:lnTo>
                  <a:lnTo>
                    <a:pt x="60160" y="10765"/>
                  </a:lnTo>
                  <a:lnTo>
                    <a:pt x="104460" y="0"/>
                  </a:lnTo>
                  <a:lnTo>
                    <a:pt x="134484" y="3721"/>
                  </a:lnTo>
                  <a:lnTo>
                    <a:pt x="162255" y="14344"/>
                  </a:lnTo>
                  <a:lnTo>
                    <a:pt x="197621" y="41225"/>
                  </a:lnTo>
                  <a:lnTo>
                    <a:pt x="227987" y="79475"/>
                  </a:lnTo>
                  <a:lnTo>
                    <a:pt x="249913" y="141090"/>
                  </a:lnTo>
                  <a:lnTo>
                    <a:pt x="259921" y="198668"/>
                  </a:lnTo>
                  <a:lnTo>
                    <a:pt x="262059" y="256684"/>
                  </a:lnTo>
                  <a:lnTo>
                    <a:pt x="262384" y="2692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62296" y="1191956"/>
              <a:ext cx="228337" cy="538704"/>
            </a:xfrm>
            <a:custGeom>
              <a:avLst/>
              <a:gdLst/>
              <a:ahLst/>
              <a:cxnLst/>
              <a:rect l="0" t="0" r="0" b="0"/>
              <a:pathLst>
                <a:path w="228337" h="538704">
                  <a:moveTo>
                    <a:pt x="196750" y="429432"/>
                  </a:moveTo>
                  <a:lnTo>
                    <a:pt x="193631" y="386740"/>
                  </a:lnTo>
                  <a:lnTo>
                    <a:pt x="176507" y="339501"/>
                  </a:lnTo>
                  <a:lnTo>
                    <a:pt x="157347" y="310109"/>
                  </a:lnTo>
                  <a:lnTo>
                    <a:pt x="134394" y="300361"/>
                  </a:lnTo>
                  <a:lnTo>
                    <a:pt x="120084" y="297761"/>
                  </a:lnTo>
                  <a:lnTo>
                    <a:pt x="97946" y="301112"/>
                  </a:lnTo>
                  <a:lnTo>
                    <a:pt x="79138" y="311569"/>
                  </a:lnTo>
                  <a:lnTo>
                    <a:pt x="28057" y="362438"/>
                  </a:lnTo>
                  <a:lnTo>
                    <a:pt x="7817" y="402303"/>
                  </a:lnTo>
                  <a:lnTo>
                    <a:pt x="0" y="449340"/>
                  </a:lnTo>
                  <a:lnTo>
                    <a:pt x="3273" y="489143"/>
                  </a:lnTo>
                  <a:lnTo>
                    <a:pt x="17241" y="523163"/>
                  </a:lnTo>
                  <a:lnTo>
                    <a:pt x="25605" y="530524"/>
                  </a:lnTo>
                  <a:lnTo>
                    <a:pt x="47376" y="538703"/>
                  </a:lnTo>
                  <a:lnTo>
                    <a:pt x="69530" y="536098"/>
                  </a:lnTo>
                  <a:lnTo>
                    <a:pt x="89905" y="527142"/>
                  </a:lnTo>
                  <a:lnTo>
                    <a:pt x="114530" y="507776"/>
                  </a:lnTo>
                  <a:lnTo>
                    <a:pt x="136644" y="477992"/>
                  </a:lnTo>
                  <a:lnTo>
                    <a:pt x="165077" y="416711"/>
                  </a:lnTo>
                  <a:lnTo>
                    <a:pt x="187634" y="359459"/>
                  </a:lnTo>
                  <a:lnTo>
                    <a:pt x="196120" y="307119"/>
                  </a:lnTo>
                  <a:lnTo>
                    <a:pt x="205578" y="245389"/>
                  </a:lnTo>
                  <a:lnTo>
                    <a:pt x="214179" y="195376"/>
                  </a:lnTo>
                  <a:lnTo>
                    <a:pt x="215562" y="141323"/>
                  </a:lnTo>
                  <a:lnTo>
                    <a:pt x="210253" y="83194"/>
                  </a:lnTo>
                  <a:lnTo>
                    <a:pt x="204747" y="23564"/>
                  </a:lnTo>
                  <a:lnTo>
                    <a:pt x="202081" y="11455"/>
                  </a:lnTo>
                  <a:lnTo>
                    <a:pt x="196795" y="4551"/>
                  </a:lnTo>
                  <a:lnTo>
                    <a:pt x="189761" y="1119"/>
                  </a:lnTo>
                  <a:lnTo>
                    <a:pt x="181562" y="0"/>
                  </a:lnTo>
                  <a:lnTo>
                    <a:pt x="176096" y="5104"/>
                  </a:lnTo>
                  <a:lnTo>
                    <a:pt x="170024" y="26373"/>
                  </a:lnTo>
                  <a:lnTo>
                    <a:pt x="166604" y="76820"/>
                  </a:lnTo>
                  <a:lnTo>
                    <a:pt x="165591" y="136222"/>
                  </a:lnTo>
                  <a:lnTo>
                    <a:pt x="172485" y="197469"/>
                  </a:lnTo>
                  <a:lnTo>
                    <a:pt x="175913" y="249958"/>
                  </a:lnTo>
                  <a:lnTo>
                    <a:pt x="186958" y="310272"/>
                  </a:lnTo>
                  <a:lnTo>
                    <a:pt x="196969" y="362150"/>
                  </a:lnTo>
                  <a:lnTo>
                    <a:pt x="214327" y="425165"/>
                  </a:lnTo>
                  <a:lnTo>
                    <a:pt x="228336" y="450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27502" y="1579274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5589" y="62093"/>
                  </a:lnTo>
                  <a:lnTo>
                    <a:pt x="9878" y="124005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38031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65023" y="1523672"/>
              <a:ext cx="228651" cy="266173"/>
            </a:xfrm>
            <a:custGeom>
              <a:avLst/>
              <a:gdLst/>
              <a:ahLst/>
              <a:cxnLst/>
              <a:rect l="0" t="0" r="0" b="0"/>
              <a:pathLst>
                <a:path w="228651" h="266173">
                  <a:moveTo>
                    <a:pt x="9878" y="129302"/>
                  </a:moveTo>
                  <a:lnTo>
                    <a:pt x="9878" y="178233"/>
                  </a:lnTo>
                  <a:lnTo>
                    <a:pt x="8709" y="200182"/>
                  </a:lnTo>
                  <a:lnTo>
                    <a:pt x="6759" y="201121"/>
                  </a:lnTo>
                  <a:lnTo>
                    <a:pt x="4289" y="198238"/>
                  </a:lnTo>
                  <a:lnTo>
                    <a:pt x="0" y="147421"/>
                  </a:lnTo>
                  <a:lnTo>
                    <a:pt x="5067" y="88037"/>
                  </a:lnTo>
                  <a:lnTo>
                    <a:pt x="19631" y="48445"/>
                  </a:lnTo>
                  <a:lnTo>
                    <a:pt x="38765" y="20076"/>
                  </a:lnTo>
                  <a:lnTo>
                    <a:pt x="55472" y="7448"/>
                  </a:lnTo>
                  <a:lnTo>
                    <a:pt x="64840" y="2442"/>
                  </a:lnTo>
                  <a:lnTo>
                    <a:pt x="84609" y="0"/>
                  </a:lnTo>
                  <a:lnTo>
                    <a:pt x="106263" y="3984"/>
                  </a:lnTo>
                  <a:lnTo>
                    <a:pt x="143592" y="20551"/>
                  </a:lnTo>
                  <a:lnTo>
                    <a:pt x="176229" y="48336"/>
                  </a:lnTo>
                  <a:lnTo>
                    <a:pt x="200067" y="85685"/>
                  </a:lnTo>
                  <a:lnTo>
                    <a:pt x="219196" y="140227"/>
                  </a:lnTo>
                  <a:lnTo>
                    <a:pt x="228650" y="196061"/>
                  </a:lnTo>
                  <a:lnTo>
                    <a:pt x="222337" y="248490"/>
                  </a:lnTo>
                  <a:lnTo>
                    <a:pt x="220448" y="266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01202" y="1544832"/>
              <a:ext cx="599252" cy="492863"/>
            </a:xfrm>
            <a:custGeom>
              <a:avLst/>
              <a:gdLst/>
              <a:ahLst/>
              <a:cxnLst/>
              <a:rect l="0" t="0" r="0" b="0"/>
              <a:pathLst>
                <a:path w="599252" h="492863">
                  <a:moveTo>
                    <a:pt x="568539" y="118670"/>
                  </a:moveTo>
                  <a:lnTo>
                    <a:pt x="557086" y="64526"/>
                  </a:lnTo>
                  <a:lnTo>
                    <a:pt x="553884" y="50988"/>
                  </a:lnTo>
                  <a:lnTo>
                    <a:pt x="540969" y="29708"/>
                  </a:lnTo>
                  <a:lnTo>
                    <a:pt x="523530" y="13621"/>
                  </a:lnTo>
                  <a:lnTo>
                    <a:pt x="504081" y="2571"/>
                  </a:lnTo>
                  <a:lnTo>
                    <a:pt x="480619" y="0"/>
                  </a:lnTo>
                  <a:lnTo>
                    <a:pt x="427429" y="7882"/>
                  </a:lnTo>
                  <a:lnTo>
                    <a:pt x="397007" y="22933"/>
                  </a:lnTo>
                  <a:lnTo>
                    <a:pt x="373175" y="47800"/>
                  </a:lnTo>
                  <a:lnTo>
                    <a:pt x="351296" y="82983"/>
                  </a:lnTo>
                  <a:lnTo>
                    <a:pt x="341173" y="123044"/>
                  </a:lnTo>
                  <a:lnTo>
                    <a:pt x="343764" y="158961"/>
                  </a:lnTo>
                  <a:lnTo>
                    <a:pt x="357529" y="191829"/>
                  </a:lnTo>
                  <a:lnTo>
                    <a:pt x="376425" y="218206"/>
                  </a:lnTo>
                  <a:lnTo>
                    <a:pt x="402432" y="235250"/>
                  </a:lnTo>
                  <a:lnTo>
                    <a:pt x="422184" y="237554"/>
                  </a:lnTo>
                  <a:lnTo>
                    <a:pt x="463460" y="229501"/>
                  </a:lnTo>
                  <a:lnTo>
                    <a:pt x="504239" y="208240"/>
                  </a:lnTo>
                  <a:lnTo>
                    <a:pt x="520853" y="195134"/>
                  </a:lnTo>
                  <a:lnTo>
                    <a:pt x="555783" y="139046"/>
                  </a:lnTo>
                  <a:lnTo>
                    <a:pt x="561205" y="136933"/>
                  </a:lnTo>
                  <a:lnTo>
                    <a:pt x="565989" y="140204"/>
                  </a:lnTo>
                  <a:lnTo>
                    <a:pt x="570349" y="147064"/>
                  </a:lnTo>
                  <a:lnTo>
                    <a:pt x="578515" y="207337"/>
                  </a:lnTo>
                  <a:lnTo>
                    <a:pt x="586963" y="259326"/>
                  </a:lnTo>
                  <a:lnTo>
                    <a:pt x="595704" y="310604"/>
                  </a:lnTo>
                  <a:lnTo>
                    <a:pt x="599251" y="370446"/>
                  </a:lnTo>
                  <a:lnTo>
                    <a:pt x="597396" y="397857"/>
                  </a:lnTo>
                  <a:lnTo>
                    <a:pt x="588773" y="421738"/>
                  </a:lnTo>
                  <a:lnTo>
                    <a:pt x="565176" y="454913"/>
                  </a:lnTo>
                  <a:lnTo>
                    <a:pt x="530367" y="481380"/>
                  </a:lnTo>
                  <a:lnTo>
                    <a:pt x="479240" y="492862"/>
                  </a:lnTo>
                  <a:lnTo>
                    <a:pt x="419637" y="490674"/>
                  </a:lnTo>
                  <a:lnTo>
                    <a:pt x="368702" y="488207"/>
                  </a:lnTo>
                  <a:lnTo>
                    <a:pt x="316805" y="478967"/>
                  </a:lnTo>
                  <a:lnTo>
                    <a:pt x="262706" y="468997"/>
                  </a:lnTo>
                  <a:lnTo>
                    <a:pt x="201371" y="461092"/>
                  </a:lnTo>
                  <a:lnTo>
                    <a:pt x="141336" y="456670"/>
                  </a:lnTo>
                  <a:lnTo>
                    <a:pt x="84417" y="455797"/>
                  </a:lnTo>
                  <a:lnTo>
                    <a:pt x="28113" y="455624"/>
                  </a:lnTo>
                  <a:lnTo>
                    <a:pt x="0" y="455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69865" y="1010735"/>
              <a:ext cx="42115" cy="694882"/>
            </a:xfrm>
            <a:custGeom>
              <a:avLst/>
              <a:gdLst/>
              <a:ahLst/>
              <a:cxnLst/>
              <a:rect l="0" t="0" r="0" b="0"/>
              <a:pathLst>
                <a:path w="42115" h="694882">
                  <a:moveTo>
                    <a:pt x="42114" y="0"/>
                  </a:moveTo>
                  <a:lnTo>
                    <a:pt x="36525" y="62093"/>
                  </a:lnTo>
                  <a:lnTo>
                    <a:pt x="32561" y="113478"/>
                  </a:lnTo>
                  <a:lnTo>
                    <a:pt x="31778" y="168688"/>
                  </a:lnTo>
                  <a:lnTo>
                    <a:pt x="31623" y="230243"/>
                  </a:lnTo>
                  <a:lnTo>
                    <a:pt x="31593" y="291492"/>
                  </a:lnTo>
                  <a:lnTo>
                    <a:pt x="31588" y="340352"/>
                  </a:lnTo>
                  <a:lnTo>
                    <a:pt x="31586" y="402496"/>
                  </a:lnTo>
                  <a:lnTo>
                    <a:pt x="31585" y="453441"/>
                  </a:lnTo>
                  <a:lnTo>
                    <a:pt x="31585" y="502461"/>
                  </a:lnTo>
                  <a:lnTo>
                    <a:pt x="25997" y="560946"/>
                  </a:lnTo>
                  <a:lnTo>
                    <a:pt x="14797" y="611493"/>
                  </a:lnTo>
                  <a:lnTo>
                    <a:pt x="8252" y="666018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27669" y="968703"/>
              <a:ext cx="837287" cy="484230"/>
            </a:xfrm>
            <a:custGeom>
              <a:avLst/>
              <a:gdLst/>
              <a:ahLst/>
              <a:cxnLst/>
              <a:rect l="0" t="0" r="0" b="0"/>
              <a:pathLst>
                <a:path w="837287" h="484230">
                  <a:moveTo>
                    <a:pt x="0" y="210488"/>
                  </a:moveTo>
                  <a:lnTo>
                    <a:pt x="2339" y="170801"/>
                  </a:lnTo>
                  <a:lnTo>
                    <a:pt x="11178" y="148396"/>
                  </a:lnTo>
                  <a:lnTo>
                    <a:pt x="29143" y="129859"/>
                  </a:lnTo>
                  <a:lnTo>
                    <a:pt x="89327" y="81343"/>
                  </a:lnTo>
                  <a:lnTo>
                    <a:pt x="135797" y="52657"/>
                  </a:lnTo>
                  <a:lnTo>
                    <a:pt x="189371" y="31979"/>
                  </a:lnTo>
                  <a:lnTo>
                    <a:pt x="252671" y="10488"/>
                  </a:lnTo>
                  <a:lnTo>
                    <a:pt x="287384" y="3050"/>
                  </a:lnTo>
                  <a:lnTo>
                    <a:pt x="336665" y="846"/>
                  </a:lnTo>
                  <a:lnTo>
                    <a:pt x="396890" y="193"/>
                  </a:lnTo>
                  <a:lnTo>
                    <a:pt x="448659" y="0"/>
                  </a:lnTo>
                  <a:lnTo>
                    <a:pt x="508073" y="5524"/>
                  </a:lnTo>
                  <a:lnTo>
                    <a:pt x="570627" y="24371"/>
                  </a:lnTo>
                  <a:lnTo>
                    <a:pt x="625102" y="49722"/>
                  </a:lnTo>
                  <a:lnTo>
                    <a:pt x="683482" y="75901"/>
                  </a:lnTo>
                  <a:lnTo>
                    <a:pt x="736879" y="117419"/>
                  </a:lnTo>
                  <a:lnTo>
                    <a:pt x="791749" y="179051"/>
                  </a:lnTo>
                  <a:lnTo>
                    <a:pt x="828057" y="225976"/>
                  </a:lnTo>
                  <a:lnTo>
                    <a:pt x="835959" y="253636"/>
                  </a:lnTo>
                  <a:lnTo>
                    <a:pt x="837286" y="299312"/>
                  </a:lnTo>
                  <a:lnTo>
                    <a:pt x="821666" y="357365"/>
                  </a:lnTo>
                  <a:lnTo>
                    <a:pt x="806212" y="381442"/>
                  </a:lnTo>
                  <a:lnTo>
                    <a:pt x="742989" y="430746"/>
                  </a:lnTo>
                  <a:lnTo>
                    <a:pt x="692945" y="459193"/>
                  </a:lnTo>
                  <a:lnTo>
                    <a:pt x="645954" y="472522"/>
                  </a:lnTo>
                  <a:lnTo>
                    <a:pt x="587577" y="480760"/>
                  </a:lnTo>
                  <a:lnTo>
                    <a:pt x="532065" y="483201"/>
                  </a:lnTo>
                  <a:lnTo>
                    <a:pt x="484310" y="4842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57497" y="1477370"/>
              <a:ext cx="239164" cy="259833"/>
            </a:xfrm>
            <a:custGeom>
              <a:avLst/>
              <a:gdLst/>
              <a:ahLst/>
              <a:cxnLst/>
              <a:rect l="0" t="0" r="0" b="0"/>
              <a:pathLst>
                <a:path w="239164" h="259833">
                  <a:moveTo>
                    <a:pt x="12410" y="122961"/>
                  </a:moveTo>
                  <a:lnTo>
                    <a:pt x="47201" y="137432"/>
                  </a:lnTo>
                  <a:lnTo>
                    <a:pt x="92648" y="140897"/>
                  </a:lnTo>
                  <a:lnTo>
                    <a:pt x="154168" y="132180"/>
                  </a:lnTo>
                  <a:lnTo>
                    <a:pt x="189722" y="119453"/>
                  </a:lnTo>
                  <a:lnTo>
                    <a:pt x="227588" y="94192"/>
                  </a:lnTo>
                  <a:lnTo>
                    <a:pt x="236726" y="74300"/>
                  </a:lnTo>
                  <a:lnTo>
                    <a:pt x="239163" y="62445"/>
                  </a:lnTo>
                  <a:lnTo>
                    <a:pt x="235631" y="39913"/>
                  </a:lnTo>
                  <a:lnTo>
                    <a:pt x="231414" y="28991"/>
                  </a:lnTo>
                  <a:lnTo>
                    <a:pt x="217369" y="13736"/>
                  </a:lnTo>
                  <a:lnTo>
                    <a:pt x="208711" y="8030"/>
                  </a:lnTo>
                  <a:lnTo>
                    <a:pt x="174168" y="0"/>
                  </a:lnTo>
                  <a:lnTo>
                    <a:pt x="134298" y="3210"/>
                  </a:lnTo>
                  <a:lnTo>
                    <a:pt x="92848" y="22749"/>
                  </a:lnTo>
                  <a:lnTo>
                    <a:pt x="39260" y="60792"/>
                  </a:lnTo>
                  <a:lnTo>
                    <a:pt x="12826" y="92842"/>
                  </a:lnTo>
                  <a:lnTo>
                    <a:pt x="1676" y="118154"/>
                  </a:lnTo>
                  <a:lnTo>
                    <a:pt x="0" y="164301"/>
                  </a:lnTo>
                  <a:lnTo>
                    <a:pt x="10404" y="188518"/>
                  </a:lnTo>
                  <a:lnTo>
                    <a:pt x="40090" y="223128"/>
                  </a:lnTo>
                  <a:lnTo>
                    <a:pt x="72604" y="245317"/>
                  </a:lnTo>
                  <a:lnTo>
                    <a:pt x="111873" y="255531"/>
                  </a:lnTo>
                  <a:lnTo>
                    <a:pt x="159809" y="259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26297" y="1473989"/>
              <a:ext cx="133165" cy="297941"/>
            </a:xfrm>
            <a:custGeom>
              <a:avLst/>
              <a:gdLst/>
              <a:ahLst/>
              <a:cxnLst/>
              <a:rect l="0" t="0" r="0" b="0"/>
              <a:pathLst>
                <a:path w="133165" h="297941">
                  <a:moveTo>
                    <a:pt x="27879" y="126342"/>
                  </a:moveTo>
                  <a:lnTo>
                    <a:pt x="48122" y="184959"/>
                  </a:lnTo>
                  <a:lnTo>
                    <a:pt x="65630" y="237963"/>
                  </a:lnTo>
                  <a:lnTo>
                    <a:pt x="85125" y="297940"/>
                  </a:lnTo>
                  <a:lnTo>
                    <a:pt x="60526" y="235457"/>
                  </a:lnTo>
                  <a:lnTo>
                    <a:pt x="35584" y="175798"/>
                  </a:lnTo>
                  <a:lnTo>
                    <a:pt x="15060" y="124673"/>
                  </a:lnTo>
                  <a:lnTo>
                    <a:pt x="4634" y="96354"/>
                  </a:lnTo>
                  <a:lnTo>
                    <a:pt x="0" y="64271"/>
                  </a:lnTo>
                  <a:lnTo>
                    <a:pt x="4180" y="39874"/>
                  </a:lnTo>
                  <a:lnTo>
                    <a:pt x="8570" y="30092"/>
                  </a:lnTo>
                  <a:lnTo>
                    <a:pt x="25927" y="16104"/>
                  </a:lnTo>
                  <a:lnTo>
                    <a:pt x="49238" y="7157"/>
                  </a:lnTo>
                  <a:lnTo>
                    <a:pt x="99212" y="1414"/>
                  </a:lnTo>
                  <a:lnTo>
                    <a:pt x="1331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26071" y="1478929"/>
              <a:ext cx="196603" cy="260803"/>
            </a:xfrm>
            <a:custGeom>
              <a:avLst/>
              <a:gdLst/>
              <a:ahLst/>
              <a:cxnLst/>
              <a:rect l="0" t="0" r="0" b="0"/>
              <a:pathLst>
                <a:path w="196603" h="260803">
                  <a:moveTo>
                    <a:pt x="186074" y="5589"/>
                  </a:moveTo>
                  <a:lnTo>
                    <a:pt x="163717" y="0"/>
                  </a:lnTo>
                  <a:lnTo>
                    <a:pt x="143382" y="3495"/>
                  </a:lnTo>
                  <a:lnTo>
                    <a:pt x="90071" y="31266"/>
                  </a:lnTo>
                  <a:lnTo>
                    <a:pt x="29600" y="70986"/>
                  </a:lnTo>
                  <a:lnTo>
                    <a:pt x="8169" y="101005"/>
                  </a:lnTo>
                  <a:lnTo>
                    <a:pt x="0" y="137715"/>
                  </a:lnTo>
                  <a:lnTo>
                    <a:pt x="3169" y="172639"/>
                  </a:lnTo>
                  <a:lnTo>
                    <a:pt x="11586" y="191357"/>
                  </a:lnTo>
                  <a:lnTo>
                    <a:pt x="43946" y="235769"/>
                  </a:lnTo>
                  <a:lnTo>
                    <a:pt x="72992" y="252255"/>
                  </a:lnTo>
                  <a:lnTo>
                    <a:pt x="97600" y="260667"/>
                  </a:lnTo>
                  <a:lnTo>
                    <a:pt x="137763" y="260802"/>
                  </a:lnTo>
                  <a:lnTo>
                    <a:pt x="196602" y="237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865784" y="1465494"/>
              <a:ext cx="199046" cy="264971"/>
            </a:xfrm>
            <a:custGeom>
              <a:avLst/>
              <a:gdLst/>
              <a:ahLst/>
              <a:cxnLst/>
              <a:rect l="0" t="0" r="0" b="0"/>
              <a:pathLst>
                <a:path w="199046" h="264971">
                  <a:moveTo>
                    <a:pt x="62174" y="113780"/>
                  </a:moveTo>
                  <a:lnTo>
                    <a:pt x="123284" y="94652"/>
                  </a:lnTo>
                  <a:lnTo>
                    <a:pt x="177717" y="63977"/>
                  </a:lnTo>
                  <a:lnTo>
                    <a:pt x="183656" y="56012"/>
                  </a:lnTo>
                  <a:lnTo>
                    <a:pt x="186446" y="47192"/>
                  </a:lnTo>
                  <a:lnTo>
                    <a:pt x="187136" y="37802"/>
                  </a:lnTo>
                  <a:lnTo>
                    <a:pt x="181664" y="21131"/>
                  </a:lnTo>
                  <a:lnTo>
                    <a:pt x="176929" y="13409"/>
                  </a:lnTo>
                  <a:lnTo>
                    <a:pt x="167924" y="8262"/>
                  </a:lnTo>
                  <a:lnTo>
                    <a:pt x="114562" y="0"/>
                  </a:lnTo>
                  <a:lnTo>
                    <a:pt x="87797" y="1210"/>
                  </a:lnTo>
                  <a:lnTo>
                    <a:pt x="42020" y="21051"/>
                  </a:lnTo>
                  <a:lnTo>
                    <a:pt x="22801" y="35132"/>
                  </a:lnTo>
                  <a:lnTo>
                    <a:pt x="10360" y="53089"/>
                  </a:lnTo>
                  <a:lnTo>
                    <a:pt x="2368" y="94108"/>
                  </a:lnTo>
                  <a:lnTo>
                    <a:pt x="0" y="137717"/>
                  </a:lnTo>
                  <a:lnTo>
                    <a:pt x="5685" y="163023"/>
                  </a:lnTo>
                  <a:lnTo>
                    <a:pt x="22040" y="193881"/>
                  </a:lnTo>
                  <a:lnTo>
                    <a:pt x="54117" y="230858"/>
                  </a:lnTo>
                  <a:lnTo>
                    <a:pt x="89552" y="250375"/>
                  </a:lnTo>
                  <a:lnTo>
                    <a:pt x="124099" y="263567"/>
                  </a:lnTo>
                  <a:lnTo>
                    <a:pt x="145848" y="264970"/>
                  </a:lnTo>
                  <a:lnTo>
                    <a:pt x="199045" y="261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18915" y="1502639"/>
              <a:ext cx="238005" cy="318792"/>
            </a:xfrm>
            <a:custGeom>
              <a:avLst/>
              <a:gdLst/>
              <a:ahLst/>
              <a:cxnLst/>
              <a:rect l="0" t="0" r="0" b="0"/>
              <a:pathLst>
                <a:path w="238005" h="318792">
                  <a:moveTo>
                    <a:pt x="19613" y="45050"/>
                  </a:moveTo>
                  <a:lnTo>
                    <a:pt x="10548" y="103667"/>
                  </a:lnTo>
                  <a:lnTo>
                    <a:pt x="10543" y="165076"/>
                  </a:lnTo>
                  <a:lnTo>
                    <a:pt x="20595" y="220360"/>
                  </a:lnTo>
                  <a:lnTo>
                    <a:pt x="23777" y="232113"/>
                  </a:lnTo>
                  <a:lnTo>
                    <a:pt x="23559" y="235269"/>
                  </a:lnTo>
                  <a:lnTo>
                    <a:pt x="17078" y="226298"/>
                  </a:lnTo>
                  <a:lnTo>
                    <a:pt x="3427" y="174005"/>
                  </a:lnTo>
                  <a:lnTo>
                    <a:pt x="0" y="124463"/>
                  </a:lnTo>
                  <a:lnTo>
                    <a:pt x="1961" y="61559"/>
                  </a:lnTo>
                  <a:lnTo>
                    <a:pt x="8258" y="38349"/>
                  </a:lnTo>
                  <a:lnTo>
                    <a:pt x="18856" y="20235"/>
                  </a:lnTo>
                  <a:lnTo>
                    <a:pt x="34485" y="7505"/>
                  </a:lnTo>
                  <a:lnTo>
                    <a:pt x="43565" y="2472"/>
                  </a:lnTo>
                  <a:lnTo>
                    <a:pt x="69253" y="0"/>
                  </a:lnTo>
                  <a:lnTo>
                    <a:pt x="97827" y="3971"/>
                  </a:lnTo>
                  <a:lnTo>
                    <a:pt x="132475" y="19360"/>
                  </a:lnTo>
                  <a:lnTo>
                    <a:pt x="159248" y="41077"/>
                  </a:lnTo>
                  <a:lnTo>
                    <a:pt x="187719" y="77278"/>
                  </a:lnTo>
                  <a:lnTo>
                    <a:pt x="215773" y="135080"/>
                  </a:lnTo>
                  <a:lnTo>
                    <a:pt x="232925" y="192165"/>
                  </a:lnTo>
                  <a:lnTo>
                    <a:pt x="238004" y="251361"/>
                  </a:lnTo>
                  <a:lnTo>
                    <a:pt x="232075" y="298755"/>
                  </a:lnTo>
                  <a:lnTo>
                    <a:pt x="230183" y="318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401741" y="1094963"/>
              <a:ext cx="63171" cy="694882"/>
            </a:xfrm>
            <a:custGeom>
              <a:avLst/>
              <a:gdLst/>
              <a:ahLst/>
              <a:cxnLst/>
              <a:rect l="0" t="0" r="0" b="0"/>
              <a:pathLst>
                <a:path w="63171" h="694882">
                  <a:moveTo>
                    <a:pt x="63170" y="0"/>
                  </a:moveTo>
                  <a:lnTo>
                    <a:pt x="63170" y="44367"/>
                  </a:lnTo>
                  <a:lnTo>
                    <a:pt x="62001" y="101923"/>
                  </a:lnTo>
                  <a:lnTo>
                    <a:pt x="54838" y="161423"/>
                  </a:lnTo>
                  <a:lnTo>
                    <a:pt x="47487" y="223219"/>
                  </a:lnTo>
                  <a:lnTo>
                    <a:pt x="42005" y="281656"/>
                  </a:lnTo>
                  <a:lnTo>
                    <a:pt x="35193" y="331198"/>
                  </a:lnTo>
                  <a:lnTo>
                    <a:pt x="31485" y="381753"/>
                  </a:lnTo>
                  <a:lnTo>
                    <a:pt x="20344" y="444469"/>
                  </a:lnTo>
                  <a:lnTo>
                    <a:pt x="12467" y="507247"/>
                  </a:lnTo>
                  <a:lnTo>
                    <a:pt x="10911" y="564707"/>
                  </a:lnTo>
                  <a:lnTo>
                    <a:pt x="7485" y="617998"/>
                  </a:lnTo>
                  <a:lnTo>
                    <a:pt x="986" y="677131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17471" y="1305533"/>
              <a:ext cx="568540" cy="63172"/>
            </a:xfrm>
            <a:custGeom>
              <a:avLst/>
              <a:gdLst/>
              <a:ahLst/>
              <a:cxnLst/>
              <a:rect l="0" t="0" r="0" b="0"/>
              <a:pathLst>
                <a:path w="568540" h="63172">
                  <a:moveTo>
                    <a:pt x="568539" y="63171"/>
                  </a:moveTo>
                  <a:lnTo>
                    <a:pt x="519608" y="60052"/>
                  </a:lnTo>
                  <a:lnTo>
                    <a:pt x="460478" y="54106"/>
                  </a:lnTo>
                  <a:lnTo>
                    <a:pt x="403738" y="51762"/>
                  </a:lnTo>
                  <a:lnTo>
                    <a:pt x="344349" y="44367"/>
                  </a:lnTo>
                  <a:lnTo>
                    <a:pt x="293882" y="39662"/>
                  </a:lnTo>
                  <a:lnTo>
                    <a:pt x="241884" y="30859"/>
                  </a:lnTo>
                  <a:lnTo>
                    <a:pt x="186313" y="23962"/>
                  </a:lnTo>
                  <a:lnTo>
                    <a:pt x="128514" y="18798"/>
                  </a:lnTo>
                  <a:lnTo>
                    <a:pt x="74343" y="12979"/>
                  </a:lnTo>
                  <a:lnTo>
                    <a:pt x="30606" y="81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311861" y="2295212"/>
            <a:ext cx="3762875" cy="642239"/>
            <a:chOff x="1311861" y="2295212"/>
            <a:chExt cx="3762875" cy="642239"/>
          </a:xfrm>
        </p:grpSpPr>
        <p:sp>
          <p:nvSpPr>
            <p:cNvPr id="26" name="Freeform 25"/>
            <p:cNvSpPr/>
            <p:nvPr/>
          </p:nvSpPr>
          <p:spPr>
            <a:xfrm>
              <a:off x="1311861" y="2674238"/>
              <a:ext cx="317136" cy="260333"/>
            </a:xfrm>
            <a:custGeom>
              <a:avLst/>
              <a:gdLst/>
              <a:ahLst/>
              <a:cxnLst/>
              <a:rect l="0" t="0" r="0" b="0"/>
              <a:pathLst>
                <a:path w="317136" h="260333">
                  <a:moveTo>
                    <a:pt x="235828" y="31585"/>
                  </a:moveTo>
                  <a:lnTo>
                    <a:pt x="224649" y="20407"/>
                  </a:lnTo>
                  <a:lnTo>
                    <a:pt x="206683" y="14919"/>
                  </a:lnTo>
                  <a:lnTo>
                    <a:pt x="183100" y="13650"/>
                  </a:lnTo>
                  <a:lnTo>
                    <a:pt x="121621" y="25440"/>
                  </a:lnTo>
                  <a:lnTo>
                    <a:pt x="79387" y="47182"/>
                  </a:lnTo>
                  <a:lnTo>
                    <a:pt x="39954" y="80924"/>
                  </a:lnTo>
                  <a:lnTo>
                    <a:pt x="19755" y="124476"/>
                  </a:lnTo>
                  <a:lnTo>
                    <a:pt x="891" y="178739"/>
                  </a:lnTo>
                  <a:lnTo>
                    <a:pt x="0" y="199932"/>
                  </a:lnTo>
                  <a:lnTo>
                    <a:pt x="4673" y="219880"/>
                  </a:lnTo>
                  <a:lnTo>
                    <a:pt x="14549" y="236545"/>
                  </a:lnTo>
                  <a:lnTo>
                    <a:pt x="29857" y="248630"/>
                  </a:lnTo>
                  <a:lnTo>
                    <a:pt x="38852" y="253491"/>
                  </a:lnTo>
                  <a:lnTo>
                    <a:pt x="79459" y="260332"/>
                  </a:lnTo>
                  <a:lnTo>
                    <a:pt x="117356" y="256770"/>
                  </a:lnTo>
                  <a:lnTo>
                    <a:pt x="180640" y="230316"/>
                  </a:lnTo>
                  <a:lnTo>
                    <a:pt x="242728" y="189124"/>
                  </a:lnTo>
                  <a:lnTo>
                    <a:pt x="275697" y="163531"/>
                  </a:lnTo>
                  <a:lnTo>
                    <a:pt x="299633" y="127352"/>
                  </a:lnTo>
                  <a:lnTo>
                    <a:pt x="313485" y="86997"/>
                  </a:lnTo>
                  <a:lnTo>
                    <a:pt x="317135" y="59332"/>
                  </a:lnTo>
                  <a:lnTo>
                    <a:pt x="312519" y="37678"/>
                  </a:lnTo>
                  <a:lnTo>
                    <a:pt x="308012" y="28628"/>
                  </a:lnTo>
                  <a:lnTo>
                    <a:pt x="293646" y="15453"/>
                  </a:lnTo>
                  <a:lnTo>
                    <a:pt x="2674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96474" y="2295212"/>
              <a:ext cx="156542" cy="642239"/>
            </a:xfrm>
            <a:custGeom>
              <a:avLst/>
              <a:gdLst/>
              <a:ahLst/>
              <a:cxnLst/>
              <a:rect l="0" t="0" r="0" b="0"/>
              <a:pathLst>
                <a:path w="156542" h="642239">
                  <a:moveTo>
                    <a:pt x="103899" y="642238"/>
                  </a:moveTo>
                  <a:lnTo>
                    <a:pt x="89244" y="598276"/>
                  </a:lnTo>
                  <a:lnTo>
                    <a:pt x="88807" y="578246"/>
                  </a:lnTo>
                  <a:lnTo>
                    <a:pt x="90172" y="556475"/>
                  </a:lnTo>
                  <a:lnTo>
                    <a:pt x="81517" y="504371"/>
                  </a:lnTo>
                  <a:lnTo>
                    <a:pt x="68542" y="443430"/>
                  </a:lnTo>
                  <a:lnTo>
                    <a:pt x="54714" y="388368"/>
                  </a:lnTo>
                  <a:lnTo>
                    <a:pt x="44222" y="336950"/>
                  </a:lnTo>
                  <a:lnTo>
                    <a:pt x="26688" y="275133"/>
                  </a:lnTo>
                  <a:lnTo>
                    <a:pt x="12651" y="222326"/>
                  </a:lnTo>
                  <a:lnTo>
                    <a:pt x="3293" y="173759"/>
                  </a:lnTo>
                  <a:lnTo>
                    <a:pt x="0" y="123494"/>
                  </a:lnTo>
                  <a:lnTo>
                    <a:pt x="1364" y="79615"/>
                  </a:lnTo>
                  <a:lnTo>
                    <a:pt x="9975" y="55272"/>
                  </a:lnTo>
                  <a:lnTo>
                    <a:pt x="24720" y="35874"/>
                  </a:lnTo>
                  <a:lnTo>
                    <a:pt x="42972" y="20623"/>
                  </a:lnTo>
                  <a:lnTo>
                    <a:pt x="62782" y="9946"/>
                  </a:lnTo>
                  <a:lnTo>
                    <a:pt x="111331" y="1965"/>
                  </a:lnTo>
                  <a:lnTo>
                    <a:pt x="1565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684559" y="2611067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94149" y="8333"/>
                  </a:lnTo>
                  <a:lnTo>
                    <a:pt x="142726" y="10095"/>
                  </a:lnTo>
                  <a:lnTo>
                    <a:pt x="87508" y="10443"/>
                  </a:lnTo>
                  <a:lnTo>
                    <a:pt x="34660" y="105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32376" y="2618305"/>
              <a:ext cx="305034" cy="258629"/>
            </a:xfrm>
            <a:custGeom>
              <a:avLst/>
              <a:gdLst/>
              <a:ahLst/>
              <a:cxnLst/>
              <a:rect l="0" t="0" r="0" b="0"/>
              <a:pathLst>
                <a:path w="305034" h="258629">
                  <a:moveTo>
                    <a:pt x="178691" y="140161"/>
                  </a:moveTo>
                  <a:lnTo>
                    <a:pt x="184280" y="123393"/>
                  </a:lnTo>
                  <a:lnTo>
                    <a:pt x="183905" y="105802"/>
                  </a:lnTo>
                  <a:lnTo>
                    <a:pt x="174131" y="65914"/>
                  </a:lnTo>
                  <a:lnTo>
                    <a:pt x="158753" y="40303"/>
                  </a:lnTo>
                  <a:lnTo>
                    <a:pt x="133789" y="17897"/>
                  </a:lnTo>
                  <a:lnTo>
                    <a:pt x="98576" y="2029"/>
                  </a:lnTo>
                  <a:lnTo>
                    <a:pt x="75234" y="0"/>
                  </a:lnTo>
                  <a:lnTo>
                    <a:pt x="53162" y="4168"/>
                  </a:lnTo>
                  <a:lnTo>
                    <a:pt x="31653" y="13819"/>
                  </a:lnTo>
                  <a:lnTo>
                    <a:pt x="16634" y="29027"/>
                  </a:lnTo>
                  <a:lnTo>
                    <a:pt x="7230" y="48654"/>
                  </a:lnTo>
                  <a:lnTo>
                    <a:pt x="1193" y="99382"/>
                  </a:lnTo>
                  <a:lnTo>
                    <a:pt x="0" y="154463"/>
                  </a:lnTo>
                  <a:lnTo>
                    <a:pt x="6076" y="179273"/>
                  </a:lnTo>
                  <a:lnTo>
                    <a:pt x="13066" y="201998"/>
                  </a:lnTo>
                  <a:lnTo>
                    <a:pt x="12273" y="223796"/>
                  </a:lnTo>
                  <a:lnTo>
                    <a:pt x="15103" y="232182"/>
                  </a:lnTo>
                  <a:lnTo>
                    <a:pt x="27606" y="244620"/>
                  </a:lnTo>
                  <a:lnTo>
                    <a:pt x="54377" y="258199"/>
                  </a:lnTo>
                  <a:lnTo>
                    <a:pt x="64229" y="258628"/>
                  </a:lnTo>
                  <a:lnTo>
                    <a:pt x="121287" y="242055"/>
                  </a:lnTo>
                  <a:lnTo>
                    <a:pt x="156223" y="225854"/>
                  </a:lnTo>
                  <a:lnTo>
                    <a:pt x="174944" y="206713"/>
                  </a:lnTo>
                  <a:lnTo>
                    <a:pt x="200438" y="161886"/>
                  </a:lnTo>
                  <a:lnTo>
                    <a:pt x="212100" y="100330"/>
                  </a:lnTo>
                  <a:lnTo>
                    <a:pt x="215766" y="85024"/>
                  </a:lnTo>
                  <a:lnTo>
                    <a:pt x="215106" y="85855"/>
                  </a:lnTo>
                  <a:lnTo>
                    <a:pt x="213496" y="89919"/>
                  </a:lnTo>
                  <a:lnTo>
                    <a:pt x="222153" y="134454"/>
                  </a:lnTo>
                  <a:lnTo>
                    <a:pt x="229593" y="157512"/>
                  </a:lnTo>
                  <a:lnTo>
                    <a:pt x="260105" y="198872"/>
                  </a:lnTo>
                  <a:lnTo>
                    <a:pt x="305033" y="224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85009" y="2358383"/>
              <a:ext cx="355709" cy="421141"/>
            </a:xfrm>
            <a:custGeom>
              <a:avLst/>
              <a:gdLst/>
              <a:ahLst/>
              <a:cxnLst/>
              <a:rect l="0" t="0" r="0" b="0"/>
              <a:pathLst>
                <a:path w="355709" h="421141">
                  <a:moveTo>
                    <a:pt x="10410" y="421140"/>
                  </a:moveTo>
                  <a:lnTo>
                    <a:pt x="2077" y="372209"/>
                  </a:lnTo>
                  <a:lnTo>
                    <a:pt x="3652" y="324364"/>
                  </a:lnTo>
                  <a:lnTo>
                    <a:pt x="8408" y="270023"/>
                  </a:lnTo>
                  <a:lnTo>
                    <a:pt x="6698" y="212588"/>
                  </a:lnTo>
                  <a:lnTo>
                    <a:pt x="1901" y="155406"/>
                  </a:lnTo>
                  <a:lnTo>
                    <a:pt x="480" y="97129"/>
                  </a:lnTo>
                  <a:lnTo>
                    <a:pt x="59" y="45936"/>
                  </a:lnTo>
                  <a:lnTo>
                    <a:pt x="0" y="30624"/>
                  </a:lnTo>
                  <a:lnTo>
                    <a:pt x="2300" y="22756"/>
                  </a:lnTo>
                  <a:lnTo>
                    <a:pt x="6174" y="19850"/>
                  </a:lnTo>
                  <a:lnTo>
                    <a:pt x="11095" y="20252"/>
                  </a:lnTo>
                  <a:lnTo>
                    <a:pt x="15546" y="24030"/>
                  </a:lnTo>
                  <a:lnTo>
                    <a:pt x="31095" y="55310"/>
                  </a:lnTo>
                  <a:lnTo>
                    <a:pt x="51021" y="106462"/>
                  </a:lnTo>
                  <a:lnTo>
                    <a:pt x="72921" y="167224"/>
                  </a:lnTo>
                  <a:lnTo>
                    <a:pt x="92212" y="220936"/>
                  </a:lnTo>
                  <a:lnTo>
                    <a:pt x="119722" y="269420"/>
                  </a:lnTo>
                  <a:lnTo>
                    <a:pt x="158604" y="329039"/>
                  </a:lnTo>
                  <a:lnTo>
                    <a:pt x="194015" y="369066"/>
                  </a:lnTo>
                  <a:lnTo>
                    <a:pt x="217574" y="384738"/>
                  </a:lnTo>
                  <a:lnTo>
                    <a:pt x="257146" y="395536"/>
                  </a:lnTo>
                  <a:lnTo>
                    <a:pt x="268487" y="393543"/>
                  </a:lnTo>
                  <a:lnTo>
                    <a:pt x="287328" y="381968"/>
                  </a:lnTo>
                  <a:lnTo>
                    <a:pt x="311089" y="361310"/>
                  </a:lnTo>
                  <a:lnTo>
                    <a:pt x="335719" y="298242"/>
                  </a:lnTo>
                  <a:lnTo>
                    <a:pt x="350619" y="236597"/>
                  </a:lnTo>
                  <a:lnTo>
                    <a:pt x="355708" y="188516"/>
                  </a:lnTo>
                  <a:lnTo>
                    <a:pt x="351627" y="133455"/>
                  </a:lnTo>
                  <a:lnTo>
                    <a:pt x="348597" y="72688"/>
                  </a:lnTo>
                  <a:lnTo>
                    <a:pt x="339157" y="11998"/>
                  </a:lnTo>
                  <a:lnTo>
                    <a:pt x="3367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48578" y="2579481"/>
              <a:ext cx="97110" cy="176087"/>
            </a:xfrm>
            <a:custGeom>
              <a:avLst/>
              <a:gdLst/>
              <a:ahLst/>
              <a:cxnLst/>
              <a:rect l="0" t="0" r="0" b="0"/>
              <a:pathLst>
                <a:path w="97110" h="176087">
                  <a:moveTo>
                    <a:pt x="10095" y="21057"/>
                  </a:moveTo>
                  <a:lnTo>
                    <a:pt x="1762" y="58535"/>
                  </a:lnTo>
                  <a:lnTo>
                    <a:pt x="0" y="109959"/>
                  </a:lnTo>
                  <a:lnTo>
                    <a:pt x="5284" y="145665"/>
                  </a:lnTo>
                  <a:lnTo>
                    <a:pt x="19848" y="172882"/>
                  </a:lnTo>
                  <a:lnTo>
                    <a:pt x="27126" y="176086"/>
                  </a:lnTo>
                  <a:lnTo>
                    <a:pt x="35487" y="175882"/>
                  </a:lnTo>
                  <a:lnTo>
                    <a:pt x="52966" y="169417"/>
                  </a:lnTo>
                  <a:lnTo>
                    <a:pt x="68533" y="158745"/>
                  </a:lnTo>
                  <a:lnTo>
                    <a:pt x="80132" y="143083"/>
                  </a:lnTo>
                  <a:lnTo>
                    <a:pt x="97109" y="104433"/>
                  </a:lnTo>
                  <a:lnTo>
                    <a:pt x="96087" y="48532"/>
                  </a:lnTo>
                  <a:lnTo>
                    <a:pt x="943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48186" y="2600499"/>
              <a:ext cx="263214" cy="136911"/>
            </a:xfrm>
            <a:custGeom>
              <a:avLst/>
              <a:gdLst/>
              <a:ahLst/>
              <a:cxnLst/>
              <a:rect l="0" t="0" r="0" b="0"/>
              <a:pathLst>
                <a:path w="263214" h="136911">
                  <a:moveTo>
                    <a:pt x="0" y="73739"/>
                  </a:moveTo>
                  <a:lnTo>
                    <a:pt x="5589" y="96096"/>
                  </a:lnTo>
                  <a:lnTo>
                    <a:pt x="7236" y="98002"/>
                  </a:lnTo>
                  <a:lnTo>
                    <a:pt x="21789" y="41211"/>
                  </a:lnTo>
                  <a:lnTo>
                    <a:pt x="25055" y="30997"/>
                  </a:lnTo>
                  <a:lnTo>
                    <a:pt x="30741" y="25357"/>
                  </a:lnTo>
                  <a:lnTo>
                    <a:pt x="38042" y="22767"/>
                  </a:lnTo>
                  <a:lnTo>
                    <a:pt x="46419" y="22210"/>
                  </a:lnTo>
                  <a:lnTo>
                    <a:pt x="53172" y="25349"/>
                  </a:lnTo>
                  <a:lnTo>
                    <a:pt x="81944" y="65157"/>
                  </a:lnTo>
                  <a:lnTo>
                    <a:pt x="96549" y="95373"/>
                  </a:lnTo>
                  <a:lnTo>
                    <a:pt x="101801" y="99860"/>
                  </a:lnTo>
                  <a:lnTo>
                    <a:pt x="107642" y="100511"/>
                  </a:lnTo>
                  <a:lnTo>
                    <a:pt x="113875" y="98606"/>
                  </a:lnTo>
                  <a:lnTo>
                    <a:pt x="118031" y="91487"/>
                  </a:lnTo>
                  <a:lnTo>
                    <a:pt x="130837" y="33038"/>
                  </a:lnTo>
                  <a:lnTo>
                    <a:pt x="146261" y="6047"/>
                  </a:lnTo>
                  <a:lnTo>
                    <a:pt x="153660" y="1705"/>
                  </a:lnTo>
                  <a:lnTo>
                    <a:pt x="171239" y="0"/>
                  </a:lnTo>
                  <a:lnTo>
                    <a:pt x="187630" y="6261"/>
                  </a:lnTo>
                  <a:lnTo>
                    <a:pt x="202714" y="18012"/>
                  </a:lnTo>
                  <a:lnTo>
                    <a:pt x="223190" y="45529"/>
                  </a:lnTo>
                  <a:lnTo>
                    <a:pt x="245016" y="104151"/>
                  </a:lnTo>
                  <a:lnTo>
                    <a:pt x="263213" y="1369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264041" y="2337326"/>
              <a:ext cx="276304" cy="409129"/>
            </a:xfrm>
            <a:custGeom>
              <a:avLst/>
              <a:gdLst/>
              <a:ahLst/>
              <a:cxnLst/>
              <a:rect l="0" t="0" r="0" b="0"/>
              <a:pathLst>
                <a:path w="276304" h="409129">
                  <a:moveTo>
                    <a:pt x="0" y="0"/>
                  </a:moveTo>
                  <a:lnTo>
                    <a:pt x="9065" y="58617"/>
                  </a:lnTo>
                  <a:lnTo>
                    <a:pt x="18645" y="121196"/>
                  </a:lnTo>
                  <a:lnTo>
                    <a:pt x="31802" y="183644"/>
                  </a:lnTo>
                  <a:lnTo>
                    <a:pt x="49162" y="243722"/>
                  </a:lnTo>
                  <a:lnTo>
                    <a:pt x="63177" y="300783"/>
                  </a:lnTo>
                  <a:lnTo>
                    <a:pt x="77210" y="346543"/>
                  </a:lnTo>
                  <a:lnTo>
                    <a:pt x="76040" y="351522"/>
                  </a:lnTo>
                  <a:lnTo>
                    <a:pt x="71750" y="352501"/>
                  </a:lnTo>
                  <a:lnTo>
                    <a:pt x="65381" y="350814"/>
                  </a:lnTo>
                  <a:lnTo>
                    <a:pt x="59965" y="346180"/>
                  </a:lnTo>
                  <a:lnTo>
                    <a:pt x="50828" y="331672"/>
                  </a:lnTo>
                  <a:lnTo>
                    <a:pt x="44696" y="298185"/>
                  </a:lnTo>
                  <a:lnTo>
                    <a:pt x="49501" y="275246"/>
                  </a:lnTo>
                  <a:lnTo>
                    <a:pt x="60605" y="254523"/>
                  </a:lnTo>
                  <a:lnTo>
                    <a:pt x="77238" y="237513"/>
                  </a:lnTo>
                  <a:lnTo>
                    <a:pt x="111923" y="220373"/>
                  </a:lnTo>
                  <a:lnTo>
                    <a:pt x="138261" y="218047"/>
                  </a:lnTo>
                  <a:lnTo>
                    <a:pt x="164395" y="222082"/>
                  </a:lnTo>
                  <a:lnTo>
                    <a:pt x="226153" y="250228"/>
                  </a:lnTo>
                  <a:lnTo>
                    <a:pt x="247132" y="269920"/>
                  </a:lnTo>
                  <a:lnTo>
                    <a:pt x="268976" y="307314"/>
                  </a:lnTo>
                  <a:lnTo>
                    <a:pt x="276303" y="334286"/>
                  </a:lnTo>
                  <a:lnTo>
                    <a:pt x="275660" y="361871"/>
                  </a:lnTo>
                  <a:lnTo>
                    <a:pt x="265235" y="383490"/>
                  </a:lnTo>
                  <a:lnTo>
                    <a:pt x="257542" y="392530"/>
                  </a:lnTo>
                  <a:lnTo>
                    <a:pt x="236516" y="402575"/>
                  </a:lnTo>
                  <a:lnTo>
                    <a:pt x="184890" y="409024"/>
                  </a:lnTo>
                  <a:lnTo>
                    <a:pt x="129632" y="409128"/>
                  </a:lnTo>
                  <a:lnTo>
                    <a:pt x="7370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00954" y="2534242"/>
              <a:ext cx="181398" cy="245282"/>
            </a:xfrm>
            <a:custGeom>
              <a:avLst/>
              <a:gdLst/>
              <a:ahLst/>
              <a:cxnLst/>
              <a:rect l="0" t="0" r="0" b="0"/>
              <a:pathLst>
                <a:path w="181398" h="245282">
                  <a:moveTo>
                    <a:pt x="0" y="118939"/>
                  </a:moveTo>
                  <a:lnTo>
                    <a:pt x="27556" y="111703"/>
                  </a:lnTo>
                  <a:lnTo>
                    <a:pt x="80659" y="112180"/>
                  </a:lnTo>
                  <a:lnTo>
                    <a:pt x="103698" y="114765"/>
                  </a:lnTo>
                  <a:lnTo>
                    <a:pt x="125636" y="112015"/>
                  </a:lnTo>
                  <a:lnTo>
                    <a:pt x="157718" y="98300"/>
                  </a:lnTo>
                  <a:lnTo>
                    <a:pt x="172652" y="82860"/>
                  </a:lnTo>
                  <a:lnTo>
                    <a:pt x="178272" y="73829"/>
                  </a:lnTo>
                  <a:lnTo>
                    <a:pt x="181397" y="54437"/>
                  </a:lnTo>
                  <a:lnTo>
                    <a:pt x="180593" y="44352"/>
                  </a:lnTo>
                  <a:lnTo>
                    <a:pt x="170340" y="26908"/>
                  </a:lnTo>
                  <a:lnTo>
                    <a:pt x="154085" y="12525"/>
                  </a:lnTo>
                  <a:lnTo>
                    <a:pt x="135163" y="2234"/>
                  </a:lnTo>
                  <a:lnTo>
                    <a:pt x="108815" y="0"/>
                  </a:lnTo>
                  <a:lnTo>
                    <a:pt x="79947" y="4076"/>
                  </a:lnTo>
                  <a:lnTo>
                    <a:pt x="55419" y="13686"/>
                  </a:lnTo>
                  <a:lnTo>
                    <a:pt x="27468" y="37840"/>
                  </a:lnTo>
                  <a:lnTo>
                    <a:pt x="9958" y="67224"/>
                  </a:lnTo>
                  <a:lnTo>
                    <a:pt x="2950" y="109335"/>
                  </a:lnTo>
                  <a:lnTo>
                    <a:pt x="6463" y="147679"/>
                  </a:lnTo>
                  <a:lnTo>
                    <a:pt x="20502" y="181267"/>
                  </a:lnTo>
                  <a:lnTo>
                    <a:pt x="45069" y="213446"/>
                  </a:lnTo>
                  <a:lnTo>
                    <a:pt x="74574" y="234028"/>
                  </a:lnTo>
                  <a:lnTo>
                    <a:pt x="122052" y="243058"/>
                  </a:lnTo>
                  <a:lnTo>
                    <a:pt x="157927" y="245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95751" y="2453139"/>
              <a:ext cx="178985" cy="295070"/>
            </a:xfrm>
            <a:custGeom>
              <a:avLst/>
              <a:gdLst/>
              <a:ahLst/>
              <a:cxnLst/>
              <a:rect l="0" t="0" r="0" b="0"/>
              <a:pathLst>
                <a:path w="178985" h="295070">
                  <a:moveTo>
                    <a:pt x="0" y="200042"/>
                  </a:moveTo>
                  <a:lnTo>
                    <a:pt x="14654" y="258659"/>
                  </a:lnTo>
                  <a:lnTo>
                    <a:pt x="24749" y="293449"/>
                  </a:lnTo>
                  <a:lnTo>
                    <a:pt x="25858" y="295069"/>
                  </a:lnTo>
                  <a:lnTo>
                    <a:pt x="13227" y="233158"/>
                  </a:lnTo>
                  <a:lnTo>
                    <a:pt x="2959" y="175474"/>
                  </a:lnTo>
                  <a:lnTo>
                    <a:pt x="6174" y="113691"/>
                  </a:lnTo>
                  <a:lnTo>
                    <a:pt x="14827" y="76190"/>
                  </a:lnTo>
                  <a:lnTo>
                    <a:pt x="27647" y="56869"/>
                  </a:lnTo>
                  <a:lnTo>
                    <a:pt x="64472" y="25402"/>
                  </a:lnTo>
                  <a:lnTo>
                    <a:pt x="106321" y="9347"/>
                  </a:lnTo>
                  <a:lnTo>
                    <a:pt x="166180" y="1231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36953" y="347440"/>
            <a:ext cx="3969245" cy="568540"/>
            <a:chOff x="536953" y="347440"/>
            <a:chExt cx="3969245" cy="568540"/>
          </a:xfrm>
        </p:grpSpPr>
        <p:sp>
          <p:nvSpPr>
            <p:cNvPr id="2" name="Freeform 1"/>
            <p:cNvSpPr/>
            <p:nvPr/>
          </p:nvSpPr>
          <p:spPr>
            <a:xfrm>
              <a:off x="536953" y="410611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147399"/>
                  </a:moveTo>
                  <a:lnTo>
                    <a:pt x="81238" y="137824"/>
                  </a:lnTo>
                  <a:lnTo>
                    <a:pt x="66911" y="127155"/>
                  </a:lnTo>
                  <a:lnTo>
                    <a:pt x="39820" y="85602"/>
                  </a:lnTo>
                  <a:lnTo>
                    <a:pt x="12580" y="261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38" y="347440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115813" y="157927"/>
                  </a:moveTo>
                  <a:lnTo>
                    <a:pt x="66315" y="102840"/>
                  </a:lnTo>
                  <a:lnTo>
                    <a:pt x="33599" y="418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7637" y="589595"/>
              <a:ext cx="198051" cy="214548"/>
            </a:xfrm>
            <a:custGeom>
              <a:avLst/>
              <a:gdLst/>
              <a:ahLst/>
              <a:cxnLst/>
              <a:rect l="0" t="0" r="0" b="0"/>
              <a:pathLst>
                <a:path w="198051" h="214548">
                  <a:moveTo>
                    <a:pt x="139927" y="0"/>
                  </a:moveTo>
                  <a:lnTo>
                    <a:pt x="88902" y="14573"/>
                  </a:lnTo>
                  <a:lnTo>
                    <a:pt x="68117" y="27534"/>
                  </a:lnTo>
                  <a:lnTo>
                    <a:pt x="22248" y="77561"/>
                  </a:lnTo>
                  <a:lnTo>
                    <a:pt x="226" y="132440"/>
                  </a:lnTo>
                  <a:lnTo>
                    <a:pt x="0" y="143276"/>
                  </a:lnTo>
                  <a:lnTo>
                    <a:pt x="5988" y="161554"/>
                  </a:lnTo>
                  <a:lnTo>
                    <a:pt x="22513" y="184999"/>
                  </a:lnTo>
                  <a:lnTo>
                    <a:pt x="47816" y="201174"/>
                  </a:lnTo>
                  <a:lnTo>
                    <a:pt x="77540" y="213375"/>
                  </a:lnTo>
                  <a:lnTo>
                    <a:pt x="98162" y="214547"/>
                  </a:lnTo>
                  <a:lnTo>
                    <a:pt x="119025" y="209998"/>
                  </a:lnTo>
                  <a:lnTo>
                    <a:pt x="149332" y="194283"/>
                  </a:lnTo>
                  <a:lnTo>
                    <a:pt x="188450" y="161141"/>
                  </a:lnTo>
                  <a:lnTo>
                    <a:pt x="196588" y="137909"/>
                  </a:lnTo>
                  <a:lnTo>
                    <a:pt x="198050" y="95064"/>
                  </a:lnTo>
                  <a:lnTo>
                    <a:pt x="196223" y="80924"/>
                  </a:lnTo>
                  <a:lnTo>
                    <a:pt x="184835" y="58973"/>
                  </a:lnTo>
                  <a:lnTo>
                    <a:pt x="176885" y="49844"/>
                  </a:lnTo>
                  <a:lnTo>
                    <a:pt x="155573" y="39701"/>
                  </a:lnTo>
                  <a:lnTo>
                    <a:pt x="11887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6520" y="368497"/>
              <a:ext cx="134258" cy="400084"/>
            </a:xfrm>
            <a:custGeom>
              <a:avLst/>
              <a:gdLst/>
              <a:ahLst/>
              <a:cxnLst/>
              <a:rect l="0" t="0" r="0" b="0"/>
              <a:pathLst>
                <a:path w="134258" h="400084">
                  <a:moveTo>
                    <a:pt x="60557" y="400083"/>
                  </a:moveTo>
                  <a:lnTo>
                    <a:pt x="52224" y="362605"/>
                  </a:lnTo>
                  <a:lnTo>
                    <a:pt x="44873" y="305592"/>
                  </a:lnTo>
                  <a:lnTo>
                    <a:pt x="38222" y="246411"/>
                  </a:lnTo>
                  <a:lnTo>
                    <a:pt x="19924" y="189660"/>
                  </a:lnTo>
                  <a:lnTo>
                    <a:pt x="4698" y="133390"/>
                  </a:lnTo>
                  <a:lnTo>
                    <a:pt x="0" y="78384"/>
                  </a:lnTo>
                  <a:lnTo>
                    <a:pt x="7390" y="43502"/>
                  </a:lnTo>
                  <a:lnTo>
                    <a:pt x="17820" y="21674"/>
                  </a:lnTo>
                  <a:lnTo>
                    <a:pt x="26216" y="14449"/>
                  </a:lnTo>
                  <a:lnTo>
                    <a:pt x="48024" y="6422"/>
                  </a:lnTo>
                  <a:lnTo>
                    <a:pt x="107621" y="846"/>
                  </a:lnTo>
                  <a:lnTo>
                    <a:pt x="1342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2321" y="57906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5306" y="5589"/>
                  </a:lnTo>
                  <a:lnTo>
                    <a:pt x="2651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2587" y="357968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115814"/>
                  </a:moveTo>
                  <a:lnTo>
                    <a:pt x="0" y="99046"/>
                  </a:lnTo>
                  <a:lnTo>
                    <a:pt x="375" y="81456"/>
                  </a:lnTo>
                  <a:lnTo>
                    <a:pt x="13464" y="23934"/>
                  </a:lnTo>
                  <a:lnTo>
                    <a:pt x="161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389554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84228"/>
                  </a:moveTo>
                  <a:lnTo>
                    <a:pt x="26544" y="23355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21430" y="425226"/>
              <a:ext cx="686037" cy="206484"/>
            </a:xfrm>
            <a:custGeom>
              <a:avLst/>
              <a:gdLst/>
              <a:ahLst/>
              <a:cxnLst/>
              <a:rect l="0" t="0" r="0" b="0"/>
              <a:pathLst>
                <a:path w="686037" h="206484">
                  <a:moveTo>
                    <a:pt x="0" y="122255"/>
                  </a:moveTo>
                  <a:lnTo>
                    <a:pt x="58616" y="122255"/>
                  </a:lnTo>
                  <a:lnTo>
                    <a:pt x="112790" y="122255"/>
                  </a:lnTo>
                  <a:lnTo>
                    <a:pt x="165432" y="119136"/>
                  </a:lnTo>
                  <a:lnTo>
                    <a:pt x="221151" y="113190"/>
                  </a:lnTo>
                  <a:lnTo>
                    <a:pt x="271287" y="112160"/>
                  </a:lnTo>
                  <a:lnTo>
                    <a:pt x="332224" y="111813"/>
                  </a:lnTo>
                  <a:lnTo>
                    <a:pt x="389321" y="111744"/>
                  </a:lnTo>
                  <a:lnTo>
                    <a:pt x="451249" y="117319"/>
                  </a:lnTo>
                  <a:lnTo>
                    <a:pt x="511402" y="121280"/>
                  </a:lnTo>
                  <a:lnTo>
                    <a:pt x="568344" y="125182"/>
                  </a:lnTo>
                  <a:lnTo>
                    <a:pt x="630241" y="131282"/>
                  </a:lnTo>
                  <a:lnTo>
                    <a:pt x="675858" y="132339"/>
                  </a:lnTo>
                  <a:lnTo>
                    <a:pt x="683369" y="130148"/>
                  </a:lnTo>
                  <a:lnTo>
                    <a:pt x="686036" y="126347"/>
                  </a:lnTo>
                  <a:lnTo>
                    <a:pt x="685475" y="121474"/>
                  </a:lnTo>
                  <a:lnTo>
                    <a:pt x="675492" y="109820"/>
                  </a:lnTo>
                  <a:lnTo>
                    <a:pt x="628736" y="72565"/>
                  </a:lnTo>
                  <a:lnTo>
                    <a:pt x="602363" y="56840"/>
                  </a:lnTo>
                  <a:lnTo>
                    <a:pt x="558206" y="13654"/>
                  </a:lnTo>
                  <a:lnTo>
                    <a:pt x="548739" y="289"/>
                  </a:lnTo>
                  <a:lnTo>
                    <a:pt x="549489" y="0"/>
                  </a:lnTo>
                  <a:lnTo>
                    <a:pt x="611903" y="57269"/>
                  </a:lnTo>
                  <a:lnTo>
                    <a:pt x="669771" y="108111"/>
                  </a:lnTo>
                  <a:lnTo>
                    <a:pt x="673461" y="116335"/>
                  </a:lnTo>
                  <a:lnTo>
                    <a:pt x="674442" y="134832"/>
                  </a:lnTo>
                  <a:lnTo>
                    <a:pt x="670726" y="143508"/>
                  </a:lnTo>
                  <a:lnTo>
                    <a:pt x="648729" y="166897"/>
                  </a:lnTo>
                  <a:lnTo>
                    <a:pt x="609855" y="192641"/>
                  </a:lnTo>
                  <a:lnTo>
                    <a:pt x="588071" y="200331"/>
                  </a:lnTo>
                  <a:lnTo>
                    <a:pt x="536953" y="206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42057" y="560880"/>
              <a:ext cx="353322" cy="188920"/>
            </a:xfrm>
            <a:custGeom>
              <a:avLst/>
              <a:gdLst/>
              <a:ahLst/>
              <a:cxnLst/>
              <a:rect l="0" t="0" r="0" b="0"/>
              <a:pathLst>
                <a:path w="353322" h="188920">
                  <a:moveTo>
                    <a:pt x="5880" y="60301"/>
                  </a:moveTo>
                  <a:lnTo>
                    <a:pt x="291" y="122393"/>
                  </a:lnTo>
                  <a:lnTo>
                    <a:pt x="2404" y="154738"/>
                  </a:lnTo>
                  <a:lnTo>
                    <a:pt x="11260" y="188919"/>
                  </a:lnTo>
                  <a:lnTo>
                    <a:pt x="5337" y="128563"/>
                  </a:lnTo>
                  <a:lnTo>
                    <a:pt x="0" y="93395"/>
                  </a:lnTo>
                  <a:lnTo>
                    <a:pt x="2487" y="71500"/>
                  </a:lnTo>
                  <a:lnTo>
                    <a:pt x="10611" y="53190"/>
                  </a:lnTo>
                  <a:lnTo>
                    <a:pt x="34891" y="22371"/>
                  </a:lnTo>
                  <a:lnTo>
                    <a:pt x="43938" y="18637"/>
                  </a:lnTo>
                  <a:lnTo>
                    <a:pt x="66468" y="17607"/>
                  </a:lnTo>
                  <a:lnTo>
                    <a:pt x="88960" y="27288"/>
                  </a:lnTo>
                  <a:lnTo>
                    <a:pt x="134194" y="64792"/>
                  </a:lnTo>
                  <a:lnTo>
                    <a:pt x="149086" y="83354"/>
                  </a:lnTo>
                  <a:lnTo>
                    <a:pt x="157265" y="106422"/>
                  </a:lnTo>
                  <a:lnTo>
                    <a:pt x="159446" y="119124"/>
                  </a:lnTo>
                  <a:lnTo>
                    <a:pt x="160900" y="121743"/>
                  </a:lnTo>
                  <a:lnTo>
                    <a:pt x="175090" y="59789"/>
                  </a:lnTo>
                  <a:lnTo>
                    <a:pt x="182860" y="40186"/>
                  </a:lnTo>
                  <a:lnTo>
                    <a:pt x="194112" y="23675"/>
                  </a:lnTo>
                  <a:lnTo>
                    <a:pt x="210031" y="11657"/>
                  </a:lnTo>
                  <a:lnTo>
                    <a:pt x="229975" y="3586"/>
                  </a:lnTo>
                  <a:lnTo>
                    <a:pt x="254437" y="0"/>
                  </a:lnTo>
                  <a:lnTo>
                    <a:pt x="274667" y="4644"/>
                  </a:lnTo>
                  <a:lnTo>
                    <a:pt x="306719" y="26690"/>
                  </a:lnTo>
                  <a:lnTo>
                    <a:pt x="328464" y="52292"/>
                  </a:lnTo>
                  <a:lnTo>
                    <a:pt x="336424" y="75069"/>
                  </a:lnTo>
                  <a:lnTo>
                    <a:pt x="347123" y="127819"/>
                  </a:lnTo>
                  <a:lnTo>
                    <a:pt x="353321" y="186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92329" y="558010"/>
              <a:ext cx="157190" cy="194809"/>
            </a:xfrm>
            <a:custGeom>
              <a:avLst/>
              <a:gdLst/>
              <a:ahLst/>
              <a:cxnLst/>
              <a:rect l="0" t="0" r="0" b="0"/>
              <a:pathLst>
                <a:path w="157190" h="194809">
                  <a:moveTo>
                    <a:pt x="8334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17019" y="163812"/>
                  </a:lnTo>
                  <a:lnTo>
                    <a:pt x="28181" y="182380"/>
                  </a:lnTo>
                  <a:lnTo>
                    <a:pt x="36773" y="188267"/>
                  </a:lnTo>
                  <a:lnTo>
                    <a:pt x="58798" y="194808"/>
                  </a:lnTo>
                  <a:lnTo>
                    <a:pt x="81065" y="191476"/>
                  </a:lnTo>
                  <a:lnTo>
                    <a:pt x="110212" y="176447"/>
                  </a:lnTo>
                  <a:lnTo>
                    <a:pt x="133667" y="154056"/>
                  </a:lnTo>
                  <a:lnTo>
                    <a:pt x="147095" y="133980"/>
                  </a:lnTo>
                  <a:lnTo>
                    <a:pt x="156963" y="109459"/>
                  </a:lnTo>
                  <a:lnTo>
                    <a:pt x="157189" y="49524"/>
                  </a:lnTo>
                  <a:lnTo>
                    <a:pt x="1557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76599" y="368497"/>
              <a:ext cx="8334" cy="389555"/>
            </a:xfrm>
            <a:custGeom>
              <a:avLst/>
              <a:gdLst/>
              <a:ahLst/>
              <a:cxnLst/>
              <a:rect l="0" t="0" r="0" b="0"/>
              <a:pathLst>
                <a:path w="8334" h="389555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50440"/>
                  </a:lnTo>
                  <a:lnTo>
                    <a:pt x="7937" y="200292"/>
                  </a:lnTo>
                  <a:lnTo>
                    <a:pt x="8216" y="250289"/>
                  </a:lnTo>
                  <a:lnTo>
                    <a:pt x="8310" y="311179"/>
                  </a:lnTo>
                  <a:lnTo>
                    <a:pt x="8328" y="362028"/>
                  </a:lnTo>
                  <a:lnTo>
                    <a:pt x="8333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21499" y="421139"/>
              <a:ext cx="5590" cy="336913"/>
            </a:xfrm>
            <a:custGeom>
              <a:avLst/>
              <a:gdLst/>
              <a:ahLst/>
              <a:cxnLst/>
              <a:rect l="0" t="0" r="0" b="0"/>
              <a:pathLst>
                <a:path w="5590" h="336913">
                  <a:moveTo>
                    <a:pt x="5589" y="0"/>
                  </a:moveTo>
                  <a:lnTo>
                    <a:pt x="0" y="58617"/>
                  </a:lnTo>
                  <a:lnTo>
                    <a:pt x="4044" y="121453"/>
                  </a:lnTo>
                  <a:lnTo>
                    <a:pt x="5283" y="181529"/>
                  </a:lnTo>
                  <a:lnTo>
                    <a:pt x="4359" y="244521"/>
                  </a:lnTo>
                  <a:lnTo>
                    <a:pt x="363" y="293186"/>
                  </a:lnTo>
                  <a:lnTo>
                    <a:pt x="558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32331" y="54748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3940" y="16789"/>
                  </a:lnTo>
                  <a:lnTo>
                    <a:pt x="72532" y="20214"/>
                  </a:lnTo>
                  <a:lnTo>
                    <a:pt x="34359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85015" y="64223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4144"/>
                  </a:lnTo>
                  <a:lnTo>
                    <a:pt x="8333" y="11619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16601" y="51589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91396" y="553844"/>
              <a:ext cx="157426" cy="340765"/>
            </a:xfrm>
            <a:custGeom>
              <a:avLst/>
              <a:gdLst/>
              <a:ahLst/>
              <a:cxnLst/>
              <a:rect l="0" t="0" r="0" b="0"/>
              <a:pathLst>
                <a:path w="157426" h="340765">
                  <a:moveTo>
                    <a:pt x="19961" y="109451"/>
                  </a:moveTo>
                  <a:lnTo>
                    <a:pt x="25551" y="168068"/>
                  </a:lnTo>
                  <a:lnTo>
                    <a:pt x="30684" y="223412"/>
                  </a:lnTo>
                  <a:lnTo>
                    <a:pt x="41750" y="283217"/>
                  </a:lnTo>
                  <a:lnTo>
                    <a:pt x="49611" y="335108"/>
                  </a:lnTo>
                  <a:lnTo>
                    <a:pt x="49087" y="340607"/>
                  </a:lnTo>
                  <a:lnTo>
                    <a:pt x="47567" y="340764"/>
                  </a:lnTo>
                  <a:lnTo>
                    <a:pt x="42759" y="330410"/>
                  </a:lnTo>
                  <a:lnTo>
                    <a:pt x="26747" y="272530"/>
                  </a:lnTo>
                  <a:lnTo>
                    <a:pt x="12522" y="209175"/>
                  </a:lnTo>
                  <a:lnTo>
                    <a:pt x="4453" y="149037"/>
                  </a:lnTo>
                  <a:lnTo>
                    <a:pt x="0" y="90927"/>
                  </a:lnTo>
                  <a:lnTo>
                    <a:pt x="1568" y="43781"/>
                  </a:lnTo>
                  <a:lnTo>
                    <a:pt x="10227" y="18263"/>
                  </a:lnTo>
                  <a:lnTo>
                    <a:pt x="18151" y="10055"/>
                  </a:lnTo>
                  <a:lnTo>
                    <a:pt x="39434" y="934"/>
                  </a:lnTo>
                  <a:lnTo>
                    <a:pt x="61371" y="0"/>
                  </a:lnTo>
                  <a:lnTo>
                    <a:pt x="82819" y="4654"/>
                  </a:lnTo>
                  <a:lnTo>
                    <a:pt x="113455" y="20428"/>
                  </a:lnTo>
                  <a:lnTo>
                    <a:pt x="152694" y="53592"/>
                  </a:lnTo>
                  <a:lnTo>
                    <a:pt x="156413" y="61683"/>
                  </a:lnTo>
                  <a:lnTo>
                    <a:pt x="157425" y="80032"/>
                  </a:lnTo>
                  <a:lnTo>
                    <a:pt x="153718" y="88668"/>
                  </a:lnTo>
                  <a:lnTo>
                    <a:pt x="140240" y="104504"/>
                  </a:lnTo>
                  <a:lnTo>
                    <a:pt x="112921" y="120983"/>
                  </a:lnTo>
                  <a:lnTo>
                    <a:pt x="62075" y="1305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53513" y="36849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5" y="52050"/>
                  </a:lnTo>
                  <a:lnTo>
                    <a:pt x="650" y="105109"/>
                  </a:lnTo>
                  <a:lnTo>
                    <a:pt x="192" y="160995"/>
                  </a:lnTo>
                  <a:lnTo>
                    <a:pt x="3176" y="218888"/>
                  </a:lnTo>
                  <a:lnTo>
                    <a:pt x="8350" y="269966"/>
                  </a:lnTo>
                  <a:lnTo>
                    <a:pt x="6763" y="30849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48269" y="568538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85098" y="515896"/>
              <a:ext cx="221100" cy="400084"/>
            </a:xfrm>
            <a:custGeom>
              <a:avLst/>
              <a:gdLst/>
              <a:ahLst/>
              <a:cxnLst/>
              <a:rect l="0" t="0" r="0" b="0"/>
              <a:pathLst>
                <a:path w="221100" h="400084">
                  <a:moveTo>
                    <a:pt x="221099" y="0"/>
                  </a:moveTo>
                  <a:lnTo>
                    <a:pt x="186352" y="53875"/>
                  </a:lnTo>
                  <a:lnTo>
                    <a:pt x="159865" y="105447"/>
                  </a:lnTo>
                  <a:lnTo>
                    <a:pt x="126985" y="161902"/>
                  </a:lnTo>
                  <a:lnTo>
                    <a:pt x="97195" y="220235"/>
                  </a:lnTo>
                  <a:lnTo>
                    <a:pt x="69978" y="276343"/>
                  </a:lnTo>
                  <a:lnTo>
                    <a:pt x="34124" y="33963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91541" y="1341133"/>
            <a:ext cx="4026723" cy="883092"/>
            <a:chOff x="891541" y="1341133"/>
            <a:chExt cx="4026723" cy="883092"/>
          </a:xfrm>
        </p:grpSpPr>
        <p:sp>
          <p:nvSpPr>
            <p:cNvPr id="22" name="Freeform 21"/>
            <p:cNvSpPr/>
            <p:nvPr/>
          </p:nvSpPr>
          <p:spPr>
            <a:xfrm>
              <a:off x="891541" y="1341133"/>
              <a:ext cx="494088" cy="883092"/>
            </a:xfrm>
            <a:custGeom>
              <a:avLst/>
              <a:gdLst/>
              <a:ahLst/>
              <a:cxnLst/>
              <a:rect l="0" t="0" r="0" b="0"/>
              <a:pathLst>
                <a:path w="494088" h="883092">
                  <a:moveTo>
                    <a:pt x="323316" y="0"/>
                  </a:moveTo>
                  <a:lnTo>
                    <a:pt x="277534" y="54114"/>
                  </a:lnTo>
                  <a:lnTo>
                    <a:pt x="228076" y="115054"/>
                  </a:lnTo>
                  <a:lnTo>
                    <a:pt x="196830" y="163291"/>
                  </a:lnTo>
                  <a:lnTo>
                    <a:pt x="157951" y="225754"/>
                  </a:lnTo>
                  <a:lnTo>
                    <a:pt x="121341" y="283496"/>
                  </a:lnTo>
                  <a:lnTo>
                    <a:pt x="99377" y="336810"/>
                  </a:lnTo>
                  <a:lnTo>
                    <a:pt x="72915" y="392660"/>
                  </a:lnTo>
                  <a:lnTo>
                    <a:pt x="46149" y="451748"/>
                  </a:lnTo>
                  <a:lnTo>
                    <a:pt x="34262" y="485191"/>
                  </a:lnTo>
                  <a:lnTo>
                    <a:pt x="23685" y="545980"/>
                  </a:lnTo>
                  <a:lnTo>
                    <a:pt x="7286" y="599927"/>
                  </a:lnTo>
                  <a:lnTo>
                    <a:pt x="0" y="641010"/>
                  </a:lnTo>
                  <a:lnTo>
                    <a:pt x="961" y="688278"/>
                  </a:lnTo>
                  <a:lnTo>
                    <a:pt x="6177" y="741279"/>
                  </a:lnTo>
                  <a:lnTo>
                    <a:pt x="18259" y="782848"/>
                  </a:lnTo>
                  <a:lnTo>
                    <a:pt x="50072" y="838266"/>
                  </a:lnTo>
                  <a:lnTo>
                    <a:pt x="83338" y="869563"/>
                  </a:lnTo>
                  <a:lnTo>
                    <a:pt x="109424" y="877802"/>
                  </a:lnTo>
                  <a:lnTo>
                    <a:pt x="168241" y="883091"/>
                  </a:lnTo>
                  <a:lnTo>
                    <a:pt x="216406" y="878418"/>
                  </a:lnTo>
                  <a:lnTo>
                    <a:pt x="276678" y="866359"/>
                  </a:lnTo>
                  <a:lnTo>
                    <a:pt x="317166" y="855003"/>
                  </a:lnTo>
                  <a:lnTo>
                    <a:pt x="371827" y="818508"/>
                  </a:lnTo>
                  <a:lnTo>
                    <a:pt x="428056" y="768222"/>
                  </a:lnTo>
                  <a:lnTo>
                    <a:pt x="447076" y="746194"/>
                  </a:lnTo>
                  <a:lnTo>
                    <a:pt x="471938" y="693925"/>
                  </a:lnTo>
                  <a:lnTo>
                    <a:pt x="493443" y="638540"/>
                  </a:lnTo>
                  <a:lnTo>
                    <a:pt x="494087" y="590969"/>
                  </a:lnTo>
                  <a:lnTo>
                    <a:pt x="486868" y="551008"/>
                  </a:lnTo>
                  <a:lnTo>
                    <a:pt x="471731" y="522530"/>
                  </a:lnTo>
                  <a:lnTo>
                    <a:pt x="452428" y="499274"/>
                  </a:lnTo>
                  <a:lnTo>
                    <a:pt x="426302" y="483155"/>
                  </a:lnTo>
                  <a:lnTo>
                    <a:pt x="385156" y="476559"/>
                  </a:lnTo>
                  <a:lnTo>
                    <a:pt x="347098" y="480194"/>
                  </a:lnTo>
                  <a:lnTo>
                    <a:pt x="283756" y="506674"/>
                  </a:lnTo>
                  <a:lnTo>
                    <a:pt x="236131" y="541804"/>
                  </a:lnTo>
                  <a:lnTo>
                    <a:pt x="175657" y="599380"/>
                  </a:lnTo>
                  <a:lnTo>
                    <a:pt x="123274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71948" y="1396702"/>
              <a:ext cx="177901" cy="179974"/>
            </a:xfrm>
            <a:custGeom>
              <a:avLst/>
              <a:gdLst/>
              <a:ahLst/>
              <a:cxnLst/>
              <a:rect l="0" t="0" r="0" b="0"/>
              <a:pathLst>
                <a:path w="177901" h="179974">
                  <a:moveTo>
                    <a:pt x="143033" y="18130"/>
                  </a:moveTo>
                  <a:lnTo>
                    <a:pt x="126265" y="6952"/>
                  </a:lnTo>
                  <a:lnTo>
                    <a:pt x="93481" y="0"/>
                  </a:lnTo>
                  <a:lnTo>
                    <a:pt x="59721" y="3530"/>
                  </a:lnTo>
                  <a:lnTo>
                    <a:pt x="41275" y="12031"/>
                  </a:lnTo>
                  <a:lnTo>
                    <a:pt x="33080" y="17574"/>
                  </a:lnTo>
                  <a:lnTo>
                    <a:pt x="10369" y="47731"/>
                  </a:lnTo>
                  <a:lnTo>
                    <a:pt x="0" y="86302"/>
                  </a:lnTo>
                  <a:lnTo>
                    <a:pt x="2517" y="121777"/>
                  </a:lnTo>
                  <a:lnTo>
                    <a:pt x="10781" y="140625"/>
                  </a:lnTo>
                  <a:lnTo>
                    <a:pt x="16261" y="148926"/>
                  </a:lnTo>
                  <a:lnTo>
                    <a:pt x="34827" y="161270"/>
                  </a:lnTo>
                  <a:lnTo>
                    <a:pt x="79285" y="178726"/>
                  </a:lnTo>
                  <a:lnTo>
                    <a:pt x="100662" y="179973"/>
                  </a:lnTo>
                  <a:lnTo>
                    <a:pt x="120692" y="175458"/>
                  </a:lnTo>
                  <a:lnTo>
                    <a:pt x="137393" y="165653"/>
                  </a:lnTo>
                  <a:lnTo>
                    <a:pt x="159949" y="141389"/>
                  </a:lnTo>
                  <a:lnTo>
                    <a:pt x="175861" y="111973"/>
                  </a:lnTo>
                  <a:lnTo>
                    <a:pt x="177900" y="88304"/>
                  </a:lnTo>
                  <a:lnTo>
                    <a:pt x="173737" y="65696"/>
                  </a:lnTo>
                  <a:lnTo>
                    <a:pt x="153561" y="3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720225" y="1425361"/>
              <a:ext cx="368498" cy="747524"/>
            </a:xfrm>
            <a:custGeom>
              <a:avLst/>
              <a:gdLst/>
              <a:ahLst/>
              <a:cxnLst/>
              <a:rect l="0" t="0" r="0" b="0"/>
              <a:pathLst>
                <a:path w="368498" h="747524">
                  <a:moveTo>
                    <a:pt x="368497" y="0"/>
                  </a:moveTo>
                  <a:lnTo>
                    <a:pt x="351729" y="11178"/>
                  </a:lnTo>
                  <a:lnTo>
                    <a:pt x="323028" y="52727"/>
                  </a:lnTo>
                  <a:lnTo>
                    <a:pt x="293388" y="114207"/>
                  </a:lnTo>
                  <a:lnTo>
                    <a:pt x="262564" y="168244"/>
                  </a:lnTo>
                  <a:lnTo>
                    <a:pt x="235267" y="222240"/>
                  </a:lnTo>
                  <a:lnTo>
                    <a:pt x="203106" y="282802"/>
                  </a:lnTo>
                  <a:lnTo>
                    <a:pt x="175387" y="334499"/>
                  </a:lnTo>
                  <a:lnTo>
                    <a:pt x="147381" y="389771"/>
                  </a:lnTo>
                  <a:lnTo>
                    <a:pt x="119319" y="445749"/>
                  </a:lnTo>
                  <a:lnTo>
                    <a:pt x="92416" y="501867"/>
                  </a:lnTo>
                  <a:lnTo>
                    <a:pt x="74623" y="554892"/>
                  </a:lnTo>
                  <a:lnTo>
                    <a:pt x="56273" y="617478"/>
                  </a:lnTo>
                  <a:lnTo>
                    <a:pt x="33031" y="678925"/>
                  </a:lnTo>
                  <a:lnTo>
                    <a:pt x="11180" y="730041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70303" y="1972843"/>
              <a:ext cx="171654" cy="216200"/>
            </a:xfrm>
            <a:custGeom>
              <a:avLst/>
              <a:gdLst/>
              <a:ahLst/>
              <a:cxnLst/>
              <a:rect l="0" t="0" r="0" b="0"/>
              <a:pathLst>
                <a:path w="171654" h="216200">
                  <a:moveTo>
                    <a:pt x="92077" y="0"/>
                  </a:moveTo>
                  <a:lnTo>
                    <a:pt x="32484" y="49498"/>
                  </a:lnTo>
                  <a:lnTo>
                    <a:pt x="12758" y="85686"/>
                  </a:lnTo>
                  <a:lnTo>
                    <a:pt x="2415" y="117415"/>
                  </a:lnTo>
                  <a:lnTo>
                    <a:pt x="0" y="154762"/>
                  </a:lnTo>
                  <a:lnTo>
                    <a:pt x="3581" y="177577"/>
                  </a:lnTo>
                  <a:lnTo>
                    <a:pt x="12191" y="196296"/>
                  </a:lnTo>
                  <a:lnTo>
                    <a:pt x="17763" y="204564"/>
                  </a:lnTo>
                  <a:lnTo>
                    <a:pt x="26156" y="210075"/>
                  </a:lnTo>
                  <a:lnTo>
                    <a:pt x="47961" y="216199"/>
                  </a:lnTo>
                  <a:lnTo>
                    <a:pt x="80955" y="214057"/>
                  </a:lnTo>
                  <a:lnTo>
                    <a:pt x="99222" y="205880"/>
                  </a:lnTo>
                  <a:lnTo>
                    <a:pt x="144490" y="172517"/>
                  </a:lnTo>
                  <a:lnTo>
                    <a:pt x="160605" y="149984"/>
                  </a:lnTo>
                  <a:lnTo>
                    <a:pt x="171653" y="110990"/>
                  </a:lnTo>
                  <a:lnTo>
                    <a:pt x="167998" y="86763"/>
                  </a:lnTo>
                  <a:lnTo>
                    <a:pt x="146588" y="42614"/>
                  </a:lnTo>
                  <a:lnTo>
                    <a:pt x="136581" y="30638"/>
                  </a:lnTo>
                  <a:lnTo>
                    <a:pt x="12366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71582" y="1899143"/>
              <a:ext cx="235520" cy="237214"/>
            </a:xfrm>
            <a:custGeom>
              <a:avLst/>
              <a:gdLst/>
              <a:ahLst/>
              <a:cxnLst/>
              <a:rect l="0" t="0" r="0" b="0"/>
              <a:pathLst>
                <a:path w="235520" h="237214">
                  <a:moveTo>
                    <a:pt x="112021" y="0"/>
                  </a:moveTo>
                  <a:lnTo>
                    <a:pt x="100842" y="11178"/>
                  </a:lnTo>
                  <a:lnTo>
                    <a:pt x="61633" y="31021"/>
                  </a:lnTo>
                  <a:lnTo>
                    <a:pt x="37689" y="62484"/>
                  </a:lnTo>
                  <a:lnTo>
                    <a:pt x="9007" y="121312"/>
                  </a:lnTo>
                  <a:lnTo>
                    <a:pt x="0" y="162026"/>
                  </a:lnTo>
                  <a:lnTo>
                    <a:pt x="4132" y="186656"/>
                  </a:lnTo>
                  <a:lnTo>
                    <a:pt x="19612" y="217132"/>
                  </a:lnTo>
                  <a:lnTo>
                    <a:pt x="25848" y="225473"/>
                  </a:lnTo>
                  <a:lnTo>
                    <a:pt x="34685" y="231034"/>
                  </a:lnTo>
                  <a:lnTo>
                    <a:pt x="56982" y="237213"/>
                  </a:lnTo>
                  <a:lnTo>
                    <a:pt x="108254" y="232774"/>
                  </a:lnTo>
                  <a:lnTo>
                    <a:pt x="141320" y="222738"/>
                  </a:lnTo>
                  <a:lnTo>
                    <a:pt x="195957" y="184361"/>
                  </a:lnTo>
                  <a:lnTo>
                    <a:pt x="218519" y="156401"/>
                  </a:lnTo>
                  <a:lnTo>
                    <a:pt x="228763" y="136192"/>
                  </a:lnTo>
                  <a:lnTo>
                    <a:pt x="235519" y="99495"/>
                  </a:lnTo>
                  <a:lnTo>
                    <a:pt x="231931" y="64575"/>
                  </a:lnTo>
                  <a:lnTo>
                    <a:pt x="223416" y="45858"/>
                  </a:lnTo>
                  <a:lnTo>
                    <a:pt x="198885" y="14777"/>
                  </a:lnTo>
                  <a:lnTo>
                    <a:pt x="188452" y="6568"/>
                  </a:lnTo>
                  <a:lnTo>
                    <a:pt x="1751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98198" y="1510892"/>
              <a:ext cx="206546" cy="588294"/>
            </a:xfrm>
            <a:custGeom>
              <a:avLst/>
              <a:gdLst/>
              <a:ahLst/>
              <a:cxnLst/>
              <a:rect l="0" t="0" r="0" b="0"/>
              <a:pathLst>
                <a:path w="206546" h="588294">
                  <a:moveTo>
                    <a:pt x="38089" y="588293"/>
                  </a:moveTo>
                  <a:lnTo>
                    <a:pt x="32499" y="571525"/>
                  </a:lnTo>
                  <a:lnTo>
                    <a:pt x="32875" y="553934"/>
                  </a:lnTo>
                  <a:lnTo>
                    <a:pt x="37058" y="502867"/>
                  </a:lnTo>
                  <a:lnTo>
                    <a:pt x="37885" y="444860"/>
                  </a:lnTo>
                  <a:lnTo>
                    <a:pt x="34929" y="391461"/>
                  </a:lnTo>
                  <a:lnTo>
                    <a:pt x="29016" y="335593"/>
                  </a:lnTo>
                  <a:lnTo>
                    <a:pt x="22402" y="285431"/>
                  </a:lnTo>
                  <a:lnTo>
                    <a:pt x="9687" y="223315"/>
                  </a:lnTo>
                  <a:lnTo>
                    <a:pt x="558" y="174305"/>
                  </a:lnTo>
                  <a:lnTo>
                    <a:pt x="0" y="115230"/>
                  </a:lnTo>
                  <a:lnTo>
                    <a:pt x="5953" y="87924"/>
                  </a:lnTo>
                  <a:lnTo>
                    <a:pt x="22458" y="53990"/>
                  </a:lnTo>
                  <a:lnTo>
                    <a:pt x="55888" y="13546"/>
                  </a:lnTo>
                  <a:lnTo>
                    <a:pt x="76025" y="5296"/>
                  </a:lnTo>
                  <a:lnTo>
                    <a:pt x="132670" y="0"/>
                  </a:lnTo>
                  <a:lnTo>
                    <a:pt x="171788" y="4672"/>
                  </a:lnTo>
                  <a:lnTo>
                    <a:pt x="206545" y="19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09945" y="182544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15206" y="12723"/>
                  </a:lnTo>
                  <a:lnTo>
                    <a:pt x="163782" y="10962"/>
                  </a:lnTo>
                  <a:lnTo>
                    <a:pt x="114630" y="3378"/>
                  </a:lnTo>
                  <a:lnTo>
                    <a:pt x="67760" y="1001"/>
                  </a:lnTo>
                  <a:lnTo>
                    <a:pt x="15118" y="1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06379" y="1496218"/>
              <a:ext cx="340686" cy="613496"/>
            </a:xfrm>
            <a:custGeom>
              <a:avLst/>
              <a:gdLst/>
              <a:ahLst/>
              <a:cxnLst/>
              <a:rect l="0" t="0" r="0" b="0"/>
              <a:pathLst>
                <a:path w="340686" h="613496">
                  <a:moveTo>
                    <a:pt x="340685" y="129184"/>
                  </a:moveTo>
                  <a:lnTo>
                    <a:pt x="321557" y="66926"/>
                  </a:lnTo>
                  <a:lnTo>
                    <a:pt x="290882" y="27991"/>
                  </a:lnTo>
                  <a:lnTo>
                    <a:pt x="259118" y="12113"/>
                  </a:lnTo>
                  <a:lnTo>
                    <a:pt x="225660" y="0"/>
                  </a:lnTo>
                  <a:lnTo>
                    <a:pt x="182341" y="180"/>
                  </a:lnTo>
                  <a:lnTo>
                    <a:pt x="123707" y="11892"/>
                  </a:lnTo>
                  <a:lnTo>
                    <a:pt x="73304" y="35522"/>
                  </a:lnTo>
                  <a:lnTo>
                    <a:pt x="44652" y="62048"/>
                  </a:lnTo>
                  <a:lnTo>
                    <a:pt x="20175" y="96424"/>
                  </a:lnTo>
                  <a:lnTo>
                    <a:pt x="1424" y="139481"/>
                  </a:lnTo>
                  <a:lnTo>
                    <a:pt x="0" y="163786"/>
                  </a:lnTo>
                  <a:lnTo>
                    <a:pt x="4436" y="189016"/>
                  </a:lnTo>
                  <a:lnTo>
                    <a:pt x="20087" y="221782"/>
                  </a:lnTo>
                  <a:lnTo>
                    <a:pt x="40712" y="246827"/>
                  </a:lnTo>
                  <a:lnTo>
                    <a:pt x="69700" y="267897"/>
                  </a:lnTo>
                  <a:lnTo>
                    <a:pt x="108575" y="280898"/>
                  </a:lnTo>
                  <a:lnTo>
                    <a:pt x="170400" y="285884"/>
                  </a:lnTo>
                  <a:lnTo>
                    <a:pt x="198322" y="284227"/>
                  </a:lnTo>
                  <a:lnTo>
                    <a:pt x="244843" y="264098"/>
                  </a:lnTo>
                  <a:lnTo>
                    <a:pt x="282239" y="237592"/>
                  </a:lnTo>
                  <a:lnTo>
                    <a:pt x="326446" y="181177"/>
                  </a:lnTo>
                  <a:lnTo>
                    <a:pt x="331192" y="180223"/>
                  </a:lnTo>
                  <a:lnTo>
                    <a:pt x="334356" y="185437"/>
                  </a:lnTo>
                  <a:lnTo>
                    <a:pt x="336702" y="205658"/>
                  </a:lnTo>
                  <a:lnTo>
                    <a:pt x="328677" y="259887"/>
                  </a:lnTo>
                  <a:lnTo>
                    <a:pt x="322309" y="309461"/>
                  </a:lnTo>
                  <a:lnTo>
                    <a:pt x="314569" y="367435"/>
                  </a:lnTo>
                  <a:lnTo>
                    <a:pt x="310180" y="428324"/>
                  </a:lnTo>
                  <a:lnTo>
                    <a:pt x="306193" y="486624"/>
                  </a:lnTo>
                  <a:lnTo>
                    <a:pt x="294487" y="548790"/>
                  </a:lnTo>
                  <a:lnTo>
                    <a:pt x="290907" y="576548"/>
                  </a:lnTo>
                  <a:lnTo>
                    <a:pt x="288042" y="613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65952" y="1614874"/>
              <a:ext cx="552312" cy="509883"/>
            </a:xfrm>
            <a:custGeom>
              <a:avLst/>
              <a:gdLst/>
              <a:ahLst/>
              <a:cxnLst/>
              <a:rect l="0" t="0" r="0" b="0"/>
              <a:pathLst>
                <a:path w="552312" h="509883">
                  <a:moveTo>
                    <a:pt x="333837" y="21057"/>
                  </a:moveTo>
                  <a:lnTo>
                    <a:pt x="300215" y="6585"/>
                  </a:lnTo>
                  <a:lnTo>
                    <a:pt x="248514" y="1300"/>
                  </a:lnTo>
                  <a:lnTo>
                    <a:pt x="221047" y="2917"/>
                  </a:lnTo>
                  <a:lnTo>
                    <a:pt x="179275" y="18152"/>
                  </a:lnTo>
                  <a:lnTo>
                    <a:pt x="123239" y="54148"/>
                  </a:lnTo>
                  <a:lnTo>
                    <a:pt x="78288" y="89464"/>
                  </a:lnTo>
                  <a:lnTo>
                    <a:pt x="39643" y="144187"/>
                  </a:lnTo>
                  <a:lnTo>
                    <a:pt x="16862" y="194150"/>
                  </a:lnTo>
                  <a:lnTo>
                    <a:pt x="3353" y="247169"/>
                  </a:lnTo>
                  <a:lnTo>
                    <a:pt x="0" y="304472"/>
                  </a:lnTo>
                  <a:lnTo>
                    <a:pt x="7065" y="349787"/>
                  </a:lnTo>
                  <a:lnTo>
                    <a:pt x="36403" y="406212"/>
                  </a:lnTo>
                  <a:lnTo>
                    <a:pt x="86785" y="467807"/>
                  </a:lnTo>
                  <a:lnTo>
                    <a:pt x="119997" y="485010"/>
                  </a:lnTo>
                  <a:lnTo>
                    <a:pt x="178599" y="504997"/>
                  </a:lnTo>
                  <a:lnTo>
                    <a:pt x="207521" y="509882"/>
                  </a:lnTo>
                  <a:lnTo>
                    <a:pt x="262095" y="506055"/>
                  </a:lnTo>
                  <a:lnTo>
                    <a:pt x="315830" y="496343"/>
                  </a:lnTo>
                  <a:lnTo>
                    <a:pt x="367626" y="477997"/>
                  </a:lnTo>
                  <a:lnTo>
                    <a:pt x="427643" y="440950"/>
                  </a:lnTo>
                  <a:lnTo>
                    <a:pt x="483017" y="395456"/>
                  </a:lnTo>
                  <a:lnTo>
                    <a:pt x="517463" y="348952"/>
                  </a:lnTo>
                  <a:lnTo>
                    <a:pt x="536225" y="294446"/>
                  </a:lnTo>
                  <a:lnTo>
                    <a:pt x="547572" y="244521"/>
                  </a:lnTo>
                  <a:lnTo>
                    <a:pt x="552311" y="184824"/>
                  </a:lnTo>
                  <a:lnTo>
                    <a:pt x="544930" y="147959"/>
                  </a:lnTo>
                  <a:lnTo>
                    <a:pt x="518947" y="94174"/>
                  </a:lnTo>
                  <a:lnTo>
                    <a:pt x="485956" y="49668"/>
                  </a:lnTo>
                  <a:lnTo>
                    <a:pt x="452869" y="25765"/>
                  </a:lnTo>
                  <a:lnTo>
                    <a:pt x="395338" y="4201"/>
                  </a:lnTo>
                  <a:lnTo>
                    <a:pt x="3759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251133" y="1396934"/>
            <a:ext cx="3487728" cy="1161553"/>
            <a:chOff x="6251133" y="1396934"/>
            <a:chExt cx="3487728" cy="1161553"/>
          </a:xfrm>
        </p:grpSpPr>
        <p:sp>
          <p:nvSpPr>
            <p:cNvPr id="32" name="Freeform 31"/>
            <p:cNvSpPr/>
            <p:nvPr/>
          </p:nvSpPr>
          <p:spPr>
            <a:xfrm>
              <a:off x="6401326" y="1410818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4939" y="16768"/>
                  </a:lnTo>
                  <a:lnTo>
                    <a:pt x="8984" y="78565"/>
                  </a:lnTo>
                  <a:lnTo>
                    <a:pt x="10071" y="127784"/>
                  </a:lnTo>
                  <a:lnTo>
                    <a:pt x="10393" y="179412"/>
                  </a:lnTo>
                  <a:lnTo>
                    <a:pt x="10489" y="231754"/>
                  </a:lnTo>
                  <a:lnTo>
                    <a:pt x="10517" y="287427"/>
                  </a:lnTo>
                  <a:lnTo>
                    <a:pt x="10526" y="345256"/>
                  </a:lnTo>
                  <a:lnTo>
                    <a:pt x="10528" y="396317"/>
                  </a:lnTo>
                  <a:lnTo>
                    <a:pt x="3293" y="45903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48725" y="1831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42365" y="1396934"/>
              <a:ext cx="290672" cy="456662"/>
            </a:xfrm>
            <a:custGeom>
              <a:avLst/>
              <a:gdLst/>
              <a:ahLst/>
              <a:cxnLst/>
              <a:rect l="0" t="0" r="0" b="0"/>
              <a:pathLst>
                <a:path w="290672" h="456662">
                  <a:moveTo>
                    <a:pt x="290671" y="77055"/>
                  </a:moveTo>
                  <a:lnTo>
                    <a:pt x="241173" y="17462"/>
                  </a:lnTo>
                  <a:lnTo>
                    <a:pt x="209195" y="1946"/>
                  </a:lnTo>
                  <a:lnTo>
                    <a:pt x="186609" y="0"/>
                  </a:lnTo>
                  <a:lnTo>
                    <a:pt x="137925" y="8282"/>
                  </a:lnTo>
                  <a:lnTo>
                    <a:pt x="102693" y="23403"/>
                  </a:lnTo>
                  <a:lnTo>
                    <a:pt x="75617" y="42701"/>
                  </a:lnTo>
                  <a:lnTo>
                    <a:pt x="38321" y="100058"/>
                  </a:lnTo>
                  <a:lnTo>
                    <a:pt x="15566" y="154649"/>
                  </a:lnTo>
                  <a:lnTo>
                    <a:pt x="976" y="211662"/>
                  </a:lnTo>
                  <a:lnTo>
                    <a:pt x="0" y="274916"/>
                  </a:lnTo>
                  <a:lnTo>
                    <a:pt x="10726" y="332818"/>
                  </a:lnTo>
                  <a:lnTo>
                    <a:pt x="30685" y="391929"/>
                  </a:lnTo>
                  <a:lnTo>
                    <a:pt x="56172" y="429241"/>
                  </a:lnTo>
                  <a:lnTo>
                    <a:pt x="82370" y="451898"/>
                  </a:lnTo>
                  <a:lnTo>
                    <a:pt x="92142" y="455632"/>
                  </a:lnTo>
                  <a:lnTo>
                    <a:pt x="112359" y="456661"/>
                  </a:lnTo>
                  <a:lnTo>
                    <a:pt x="143471" y="450664"/>
                  </a:lnTo>
                  <a:lnTo>
                    <a:pt x="183086" y="430921"/>
                  </a:lnTo>
                  <a:lnTo>
                    <a:pt x="206443" y="4139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58414" y="1671012"/>
              <a:ext cx="155621" cy="161513"/>
            </a:xfrm>
            <a:custGeom>
              <a:avLst/>
              <a:gdLst/>
              <a:ahLst/>
              <a:cxnLst/>
              <a:rect l="0" t="0" r="0" b="0"/>
              <a:pathLst>
                <a:path w="155621" h="161513">
                  <a:moveTo>
                    <a:pt x="111493" y="13547"/>
                  </a:moveTo>
                  <a:lnTo>
                    <a:pt x="94725" y="2369"/>
                  </a:lnTo>
                  <a:lnTo>
                    <a:pt x="77134" y="0"/>
                  </a:lnTo>
                  <a:lnTo>
                    <a:pt x="57618" y="4017"/>
                  </a:lnTo>
                  <a:lnTo>
                    <a:pt x="37245" y="13601"/>
                  </a:lnTo>
                  <a:lnTo>
                    <a:pt x="11635" y="37740"/>
                  </a:lnTo>
                  <a:lnTo>
                    <a:pt x="2770" y="60174"/>
                  </a:lnTo>
                  <a:lnTo>
                    <a:pt x="0" y="84573"/>
                  </a:lnTo>
                  <a:lnTo>
                    <a:pt x="2669" y="107115"/>
                  </a:lnTo>
                  <a:lnTo>
                    <a:pt x="10874" y="125713"/>
                  </a:lnTo>
                  <a:lnTo>
                    <a:pt x="35205" y="156716"/>
                  </a:lnTo>
                  <a:lnTo>
                    <a:pt x="43087" y="160466"/>
                  </a:lnTo>
                  <a:lnTo>
                    <a:pt x="61203" y="161512"/>
                  </a:lnTo>
                  <a:lnTo>
                    <a:pt x="91133" y="155525"/>
                  </a:lnTo>
                  <a:lnTo>
                    <a:pt x="116638" y="140752"/>
                  </a:lnTo>
                  <a:lnTo>
                    <a:pt x="139014" y="121558"/>
                  </a:lnTo>
                  <a:lnTo>
                    <a:pt x="154872" y="95463"/>
                  </a:lnTo>
                  <a:lnTo>
                    <a:pt x="155620" y="85705"/>
                  </a:lnTo>
                  <a:lnTo>
                    <a:pt x="150212" y="65505"/>
                  </a:lnTo>
                  <a:lnTo>
                    <a:pt x="134014" y="39990"/>
                  </a:lnTo>
                  <a:lnTo>
                    <a:pt x="124232" y="31149"/>
                  </a:lnTo>
                  <a:lnTo>
                    <a:pt x="111493" y="24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67788" y="1652934"/>
              <a:ext cx="175860" cy="210611"/>
            </a:xfrm>
            <a:custGeom>
              <a:avLst/>
              <a:gdLst/>
              <a:ahLst/>
              <a:cxnLst/>
              <a:rect l="0" t="0" r="0" b="0"/>
              <a:pathLst>
                <a:path w="175860" h="210611">
                  <a:moveTo>
                    <a:pt x="7404" y="63211"/>
                  </a:moveTo>
                  <a:lnTo>
                    <a:pt x="21976" y="117355"/>
                  </a:lnTo>
                  <a:lnTo>
                    <a:pt x="41218" y="172302"/>
                  </a:lnTo>
                  <a:lnTo>
                    <a:pt x="41645" y="179222"/>
                  </a:lnTo>
                  <a:lnTo>
                    <a:pt x="39589" y="181496"/>
                  </a:lnTo>
                  <a:lnTo>
                    <a:pt x="35880" y="180672"/>
                  </a:lnTo>
                  <a:lnTo>
                    <a:pt x="28638" y="170398"/>
                  </a:lnTo>
                  <a:lnTo>
                    <a:pt x="7419" y="115096"/>
                  </a:lnTo>
                  <a:lnTo>
                    <a:pt x="0" y="80924"/>
                  </a:lnTo>
                  <a:lnTo>
                    <a:pt x="920" y="44282"/>
                  </a:lnTo>
                  <a:lnTo>
                    <a:pt x="6862" y="23213"/>
                  </a:lnTo>
                  <a:lnTo>
                    <a:pt x="17302" y="6050"/>
                  </a:lnTo>
                  <a:lnTo>
                    <a:pt x="25700" y="1707"/>
                  </a:lnTo>
                  <a:lnTo>
                    <a:pt x="47511" y="0"/>
                  </a:lnTo>
                  <a:lnTo>
                    <a:pt x="86098" y="11207"/>
                  </a:lnTo>
                  <a:lnTo>
                    <a:pt x="115988" y="29345"/>
                  </a:lnTo>
                  <a:lnTo>
                    <a:pt x="139662" y="60715"/>
                  </a:lnTo>
                  <a:lnTo>
                    <a:pt x="155906" y="94057"/>
                  </a:lnTo>
                  <a:lnTo>
                    <a:pt x="167209" y="155674"/>
                  </a:lnTo>
                  <a:lnTo>
                    <a:pt x="175859" y="2106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506819" y="1652974"/>
              <a:ext cx="168456" cy="206136"/>
            </a:xfrm>
            <a:custGeom>
              <a:avLst/>
              <a:gdLst/>
              <a:ahLst/>
              <a:cxnLst/>
              <a:rect l="0" t="0" r="0" b="0"/>
              <a:pathLst>
                <a:path w="168456" h="206136">
                  <a:moveTo>
                    <a:pt x="0" y="21057"/>
                  </a:moveTo>
                  <a:lnTo>
                    <a:pt x="23719" y="79673"/>
                  </a:lnTo>
                  <a:lnTo>
                    <a:pt x="42002" y="136270"/>
                  </a:lnTo>
                  <a:lnTo>
                    <a:pt x="50253" y="156491"/>
                  </a:lnTo>
                  <a:lnTo>
                    <a:pt x="81327" y="201469"/>
                  </a:lnTo>
                  <a:lnTo>
                    <a:pt x="88143" y="205673"/>
                  </a:lnTo>
                  <a:lnTo>
                    <a:pt x="95027" y="206135"/>
                  </a:lnTo>
                  <a:lnTo>
                    <a:pt x="101956" y="204104"/>
                  </a:lnTo>
                  <a:lnTo>
                    <a:pt x="115894" y="192488"/>
                  </a:lnTo>
                  <a:lnTo>
                    <a:pt x="122885" y="184477"/>
                  </a:lnTo>
                  <a:lnTo>
                    <a:pt x="130655" y="159979"/>
                  </a:lnTo>
                  <a:lnTo>
                    <a:pt x="141232" y="102180"/>
                  </a:lnTo>
                  <a:lnTo>
                    <a:pt x="158039" y="39972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02925" y="1627972"/>
              <a:ext cx="182978" cy="189372"/>
            </a:xfrm>
            <a:custGeom>
              <a:avLst/>
              <a:gdLst/>
              <a:ahLst/>
              <a:cxnLst/>
              <a:rect l="0" t="0" r="0" b="0"/>
              <a:pathLst>
                <a:path w="182978" h="189372">
                  <a:moveTo>
                    <a:pt x="35521" y="67116"/>
                  </a:moveTo>
                  <a:lnTo>
                    <a:pt x="45095" y="91162"/>
                  </a:lnTo>
                  <a:lnTo>
                    <a:pt x="55764" y="105489"/>
                  </a:lnTo>
                  <a:lnTo>
                    <a:pt x="80513" y="121119"/>
                  </a:lnTo>
                  <a:lnTo>
                    <a:pt x="103090" y="123093"/>
                  </a:lnTo>
                  <a:lnTo>
                    <a:pt x="127552" y="118901"/>
                  </a:lnTo>
                  <a:lnTo>
                    <a:pt x="150123" y="109238"/>
                  </a:lnTo>
                  <a:lnTo>
                    <a:pt x="176971" y="85056"/>
                  </a:lnTo>
                  <a:lnTo>
                    <a:pt x="181294" y="75566"/>
                  </a:lnTo>
                  <a:lnTo>
                    <a:pt x="182977" y="55664"/>
                  </a:lnTo>
                  <a:lnTo>
                    <a:pt x="176706" y="38239"/>
                  </a:lnTo>
                  <a:lnTo>
                    <a:pt x="171758" y="30317"/>
                  </a:lnTo>
                  <a:lnTo>
                    <a:pt x="156902" y="18395"/>
                  </a:lnTo>
                  <a:lnTo>
                    <a:pt x="118768" y="1210"/>
                  </a:lnTo>
                  <a:lnTo>
                    <a:pt x="98256" y="0"/>
                  </a:lnTo>
                  <a:lnTo>
                    <a:pt x="77441" y="4531"/>
                  </a:lnTo>
                  <a:lnTo>
                    <a:pt x="47162" y="20236"/>
                  </a:lnTo>
                  <a:lnTo>
                    <a:pt x="30555" y="33022"/>
                  </a:lnTo>
                  <a:lnTo>
                    <a:pt x="13642" y="58963"/>
                  </a:lnTo>
                  <a:lnTo>
                    <a:pt x="1222" y="94466"/>
                  </a:lnTo>
                  <a:lnTo>
                    <a:pt x="0" y="117876"/>
                  </a:lnTo>
                  <a:lnTo>
                    <a:pt x="4526" y="138809"/>
                  </a:lnTo>
                  <a:lnTo>
                    <a:pt x="26495" y="171311"/>
                  </a:lnTo>
                  <a:lnTo>
                    <a:pt x="33012" y="178693"/>
                  </a:lnTo>
                  <a:lnTo>
                    <a:pt x="52734" y="186896"/>
                  </a:lnTo>
                  <a:lnTo>
                    <a:pt x="75926" y="189371"/>
                  </a:lnTo>
                  <a:lnTo>
                    <a:pt x="119748" y="182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17430" y="1663502"/>
              <a:ext cx="94757" cy="193046"/>
            </a:xfrm>
            <a:custGeom>
              <a:avLst/>
              <a:gdLst/>
              <a:ahLst/>
              <a:cxnLst/>
              <a:rect l="0" t="0" r="0" b="0"/>
              <a:pathLst>
                <a:path w="94757" h="193046">
                  <a:moveTo>
                    <a:pt x="0" y="73700"/>
                  </a:moveTo>
                  <a:lnTo>
                    <a:pt x="3119" y="116391"/>
                  </a:lnTo>
                  <a:lnTo>
                    <a:pt x="19128" y="168532"/>
                  </a:lnTo>
                  <a:lnTo>
                    <a:pt x="33094" y="193045"/>
                  </a:lnTo>
                  <a:lnTo>
                    <a:pt x="33760" y="191868"/>
                  </a:lnTo>
                  <a:lnTo>
                    <a:pt x="33035" y="187573"/>
                  </a:lnTo>
                  <a:lnTo>
                    <a:pt x="5329" y="124443"/>
                  </a:lnTo>
                  <a:lnTo>
                    <a:pt x="2749" y="87305"/>
                  </a:lnTo>
                  <a:lnTo>
                    <a:pt x="10043" y="53554"/>
                  </a:lnTo>
                  <a:lnTo>
                    <a:pt x="20451" y="31991"/>
                  </a:lnTo>
                  <a:lnTo>
                    <a:pt x="35996" y="16948"/>
                  </a:lnTo>
                  <a:lnTo>
                    <a:pt x="54602" y="753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59585" y="1442404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553" y="168031"/>
                  </a:lnTo>
                  <a:lnTo>
                    <a:pt x="10240" y="222922"/>
                  </a:lnTo>
                  <a:lnTo>
                    <a:pt x="10443" y="276751"/>
                  </a:lnTo>
                  <a:lnTo>
                    <a:pt x="10503" y="328575"/>
                  </a:lnTo>
                  <a:lnTo>
                    <a:pt x="13643" y="385481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33243" y="1645738"/>
              <a:ext cx="284271" cy="7237"/>
            </a:xfrm>
            <a:custGeom>
              <a:avLst/>
              <a:gdLst/>
              <a:ahLst/>
              <a:cxnLst/>
              <a:rect l="0" t="0" r="0" b="0"/>
              <a:pathLst>
                <a:path w="284271" h="7237">
                  <a:moveTo>
                    <a:pt x="284270" y="7236"/>
                  </a:moveTo>
                  <a:lnTo>
                    <a:pt x="256713" y="0"/>
                  </a:lnTo>
                  <a:lnTo>
                    <a:pt x="203610" y="477"/>
                  </a:lnTo>
                  <a:lnTo>
                    <a:pt x="153044" y="5901"/>
                  </a:lnTo>
                  <a:lnTo>
                    <a:pt x="97995" y="6972"/>
                  </a:lnTo>
                  <a:lnTo>
                    <a:pt x="42060" y="7183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749181" y="1421347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2724" y="37478"/>
                  </a:lnTo>
                  <a:lnTo>
                    <a:pt x="10963" y="94490"/>
                  </a:lnTo>
                  <a:lnTo>
                    <a:pt x="10657" y="150439"/>
                  </a:lnTo>
                  <a:lnTo>
                    <a:pt x="10568" y="211471"/>
                  </a:lnTo>
                  <a:lnTo>
                    <a:pt x="10540" y="262829"/>
                  </a:lnTo>
                  <a:lnTo>
                    <a:pt x="10533" y="318861"/>
                  </a:lnTo>
                  <a:lnTo>
                    <a:pt x="10530" y="379916"/>
                  </a:lnTo>
                  <a:lnTo>
                    <a:pt x="10530" y="431282"/>
                  </a:lnTo>
                  <a:lnTo>
                    <a:pt x="2195" y="48716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33368" y="1621388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89233" y="17959"/>
                  </a:lnTo>
                  <a:lnTo>
                    <a:pt x="141727" y="27028"/>
                  </a:lnTo>
                  <a:lnTo>
                    <a:pt x="91776" y="31405"/>
                  </a:lnTo>
                  <a:lnTo>
                    <a:pt x="35502" y="427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62236" y="1721084"/>
              <a:ext cx="208951" cy="177961"/>
            </a:xfrm>
            <a:custGeom>
              <a:avLst/>
              <a:gdLst/>
              <a:ahLst/>
              <a:cxnLst/>
              <a:rect l="0" t="0" r="0" b="0"/>
              <a:pathLst>
                <a:path w="208951" h="177961">
                  <a:moveTo>
                    <a:pt x="97515" y="5589"/>
                  </a:moveTo>
                  <a:lnTo>
                    <a:pt x="80747" y="0"/>
                  </a:lnTo>
                  <a:lnTo>
                    <a:pt x="63157" y="376"/>
                  </a:lnTo>
                  <a:lnTo>
                    <a:pt x="44810" y="5612"/>
                  </a:lnTo>
                  <a:lnTo>
                    <a:pt x="28857" y="15738"/>
                  </a:lnTo>
                  <a:lnTo>
                    <a:pt x="17088" y="34276"/>
                  </a:lnTo>
                  <a:lnTo>
                    <a:pt x="0" y="84305"/>
                  </a:lnTo>
                  <a:lnTo>
                    <a:pt x="1922" y="108424"/>
                  </a:lnTo>
                  <a:lnTo>
                    <a:pt x="10576" y="129672"/>
                  </a:lnTo>
                  <a:lnTo>
                    <a:pt x="22220" y="146915"/>
                  </a:lnTo>
                  <a:lnTo>
                    <a:pt x="38315" y="159258"/>
                  </a:lnTo>
                  <a:lnTo>
                    <a:pt x="77242" y="176713"/>
                  </a:lnTo>
                  <a:lnTo>
                    <a:pt x="100983" y="177960"/>
                  </a:lnTo>
                  <a:lnTo>
                    <a:pt x="125962" y="173446"/>
                  </a:lnTo>
                  <a:lnTo>
                    <a:pt x="158587" y="157750"/>
                  </a:lnTo>
                  <a:lnTo>
                    <a:pt x="183590" y="137111"/>
                  </a:lnTo>
                  <a:lnTo>
                    <a:pt x="198552" y="119026"/>
                  </a:lnTo>
                  <a:lnTo>
                    <a:pt x="206761" y="96170"/>
                  </a:lnTo>
                  <a:lnTo>
                    <a:pt x="208950" y="83524"/>
                  </a:lnTo>
                  <a:lnTo>
                    <a:pt x="205143" y="63234"/>
                  </a:lnTo>
                  <a:lnTo>
                    <a:pt x="189847" y="38657"/>
                  </a:lnTo>
                  <a:lnTo>
                    <a:pt x="175985" y="24965"/>
                  </a:lnTo>
                  <a:lnTo>
                    <a:pt x="158127" y="14980"/>
                  </a:lnTo>
                  <a:lnTo>
                    <a:pt x="138492" y="12883"/>
                  </a:lnTo>
                  <a:lnTo>
                    <a:pt x="108044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76975" y="1708894"/>
              <a:ext cx="277658" cy="199857"/>
            </a:xfrm>
            <a:custGeom>
              <a:avLst/>
              <a:gdLst/>
              <a:ahLst/>
              <a:cxnLst/>
              <a:rect l="0" t="0" r="0" b="0"/>
              <a:pathLst>
                <a:path w="277658" h="199857">
                  <a:moveTo>
                    <a:pt x="182901" y="80950"/>
                  </a:moveTo>
                  <a:lnTo>
                    <a:pt x="168328" y="38259"/>
                  </a:lnTo>
                  <a:lnTo>
                    <a:pt x="162657" y="27923"/>
                  </a:lnTo>
                  <a:lnTo>
                    <a:pt x="143878" y="13319"/>
                  </a:lnTo>
                  <a:lnTo>
                    <a:pt x="119934" y="4098"/>
                  </a:lnTo>
                  <a:lnTo>
                    <a:pt x="93694" y="0"/>
                  </a:lnTo>
                  <a:lnTo>
                    <a:pt x="69553" y="4418"/>
                  </a:lnTo>
                  <a:lnTo>
                    <a:pt x="48296" y="15350"/>
                  </a:lnTo>
                  <a:lnTo>
                    <a:pt x="31049" y="31908"/>
                  </a:lnTo>
                  <a:lnTo>
                    <a:pt x="9319" y="71133"/>
                  </a:lnTo>
                  <a:lnTo>
                    <a:pt x="1248" y="91795"/>
                  </a:lnTo>
                  <a:lnTo>
                    <a:pt x="0" y="112676"/>
                  </a:lnTo>
                  <a:lnTo>
                    <a:pt x="4515" y="133655"/>
                  </a:lnTo>
                  <a:lnTo>
                    <a:pt x="20211" y="164027"/>
                  </a:lnTo>
                  <a:lnTo>
                    <a:pt x="32995" y="180654"/>
                  </a:lnTo>
                  <a:lnTo>
                    <a:pt x="58935" y="197580"/>
                  </a:lnTo>
                  <a:lnTo>
                    <a:pt x="84911" y="199856"/>
                  </a:lnTo>
                  <a:lnTo>
                    <a:pt x="100027" y="198825"/>
                  </a:lnTo>
                  <a:lnTo>
                    <a:pt x="126181" y="188321"/>
                  </a:lnTo>
                  <a:lnTo>
                    <a:pt x="147163" y="171954"/>
                  </a:lnTo>
                  <a:lnTo>
                    <a:pt x="165552" y="143010"/>
                  </a:lnTo>
                  <a:lnTo>
                    <a:pt x="174410" y="122570"/>
                  </a:lnTo>
                  <a:lnTo>
                    <a:pt x="179580" y="119225"/>
                  </a:lnTo>
                  <a:lnTo>
                    <a:pt x="185366" y="120505"/>
                  </a:lnTo>
                  <a:lnTo>
                    <a:pt x="248701" y="166659"/>
                  </a:lnTo>
                  <a:lnTo>
                    <a:pt x="277657" y="1757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51133" y="2058462"/>
              <a:ext cx="181779" cy="415862"/>
            </a:xfrm>
            <a:custGeom>
              <a:avLst/>
              <a:gdLst/>
              <a:ahLst/>
              <a:cxnLst/>
              <a:rect l="0" t="0" r="0" b="0"/>
              <a:pathLst>
                <a:path w="181779" h="415862">
                  <a:moveTo>
                    <a:pt x="171250" y="194636"/>
                  </a:moveTo>
                  <a:lnTo>
                    <a:pt x="154482" y="183458"/>
                  </a:lnTo>
                  <a:lnTo>
                    <a:pt x="121698" y="176506"/>
                  </a:lnTo>
                  <a:lnTo>
                    <a:pt x="82349" y="180036"/>
                  </a:lnTo>
                  <a:lnTo>
                    <a:pt x="61159" y="188537"/>
                  </a:lnTo>
                  <a:lnTo>
                    <a:pt x="43942" y="201284"/>
                  </a:lnTo>
                  <a:lnTo>
                    <a:pt x="22265" y="228191"/>
                  </a:lnTo>
                  <a:lnTo>
                    <a:pt x="0" y="279123"/>
                  </a:lnTo>
                  <a:lnTo>
                    <a:pt x="146" y="316115"/>
                  </a:lnTo>
                  <a:lnTo>
                    <a:pt x="11847" y="362131"/>
                  </a:lnTo>
                  <a:lnTo>
                    <a:pt x="35475" y="401897"/>
                  </a:lnTo>
                  <a:lnTo>
                    <a:pt x="42128" y="410019"/>
                  </a:lnTo>
                  <a:lnTo>
                    <a:pt x="50074" y="414264"/>
                  </a:lnTo>
                  <a:lnTo>
                    <a:pt x="68261" y="415861"/>
                  </a:lnTo>
                  <a:lnTo>
                    <a:pt x="84923" y="409551"/>
                  </a:lnTo>
                  <a:lnTo>
                    <a:pt x="92642" y="404593"/>
                  </a:lnTo>
                  <a:lnTo>
                    <a:pt x="104337" y="389726"/>
                  </a:lnTo>
                  <a:lnTo>
                    <a:pt x="126304" y="332977"/>
                  </a:lnTo>
                  <a:lnTo>
                    <a:pt x="144781" y="278461"/>
                  </a:lnTo>
                  <a:lnTo>
                    <a:pt x="149124" y="217043"/>
                  </a:lnTo>
                  <a:lnTo>
                    <a:pt x="149982" y="155822"/>
                  </a:lnTo>
                  <a:lnTo>
                    <a:pt x="148961" y="106966"/>
                  </a:lnTo>
                  <a:lnTo>
                    <a:pt x="138728" y="51063"/>
                  </a:lnTo>
                  <a:lnTo>
                    <a:pt x="125442" y="5879"/>
                  </a:lnTo>
                  <a:lnTo>
                    <a:pt x="120824" y="948"/>
                  </a:lnTo>
                  <a:lnTo>
                    <a:pt x="115406" y="0"/>
                  </a:lnTo>
                  <a:lnTo>
                    <a:pt x="109454" y="1708"/>
                  </a:lnTo>
                  <a:lnTo>
                    <a:pt x="105486" y="8695"/>
                  </a:lnTo>
                  <a:lnTo>
                    <a:pt x="99118" y="58818"/>
                  </a:lnTo>
                  <a:lnTo>
                    <a:pt x="97860" y="119715"/>
                  </a:lnTo>
                  <a:lnTo>
                    <a:pt x="103231" y="170747"/>
                  </a:lnTo>
                  <a:lnTo>
                    <a:pt x="115527" y="223583"/>
                  </a:lnTo>
                  <a:lnTo>
                    <a:pt x="132702" y="278517"/>
                  </a:lnTo>
                  <a:lnTo>
                    <a:pt x="148780" y="310347"/>
                  </a:lnTo>
                  <a:lnTo>
                    <a:pt x="181778" y="342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77765" y="2231677"/>
              <a:ext cx="120866" cy="181741"/>
            </a:xfrm>
            <a:custGeom>
              <a:avLst/>
              <a:gdLst/>
              <a:ahLst/>
              <a:cxnLst/>
              <a:rect l="0" t="0" r="0" b="0"/>
              <a:pathLst>
                <a:path w="120866" h="181741">
                  <a:moveTo>
                    <a:pt x="7789" y="105649"/>
                  </a:moveTo>
                  <a:lnTo>
                    <a:pt x="68899" y="86521"/>
                  </a:lnTo>
                  <a:lnTo>
                    <a:pt x="109547" y="62530"/>
                  </a:lnTo>
                  <a:lnTo>
                    <a:pt x="117742" y="55846"/>
                  </a:lnTo>
                  <a:lnTo>
                    <a:pt x="120865" y="47880"/>
                  </a:lnTo>
                  <a:lnTo>
                    <a:pt x="120608" y="39061"/>
                  </a:lnTo>
                  <a:lnTo>
                    <a:pt x="118097" y="29671"/>
                  </a:lnTo>
                  <a:lnTo>
                    <a:pt x="105947" y="12999"/>
                  </a:lnTo>
                  <a:lnTo>
                    <a:pt x="97794" y="5278"/>
                  </a:lnTo>
                  <a:lnTo>
                    <a:pt x="88850" y="1300"/>
                  </a:lnTo>
                  <a:lnTo>
                    <a:pt x="69553" y="0"/>
                  </a:lnTo>
                  <a:lnTo>
                    <a:pt x="52397" y="6442"/>
                  </a:lnTo>
                  <a:lnTo>
                    <a:pt x="22320" y="29640"/>
                  </a:lnTo>
                  <a:lnTo>
                    <a:pt x="6505" y="55442"/>
                  </a:lnTo>
                  <a:lnTo>
                    <a:pt x="0" y="90903"/>
                  </a:lnTo>
                  <a:lnTo>
                    <a:pt x="4717" y="114303"/>
                  </a:lnTo>
                  <a:lnTo>
                    <a:pt x="26810" y="157921"/>
                  </a:lnTo>
                  <a:lnTo>
                    <a:pt x="43149" y="172945"/>
                  </a:lnTo>
                  <a:lnTo>
                    <a:pt x="52420" y="178589"/>
                  </a:lnTo>
                  <a:lnTo>
                    <a:pt x="75198" y="181740"/>
                  </a:lnTo>
                  <a:lnTo>
                    <a:pt x="113074" y="179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51572" y="2228779"/>
              <a:ext cx="118252" cy="162808"/>
            </a:xfrm>
            <a:custGeom>
              <a:avLst/>
              <a:gdLst/>
              <a:ahLst/>
              <a:cxnLst/>
              <a:rect l="0" t="0" r="0" b="0"/>
              <a:pathLst>
                <a:path w="118252" h="162808">
                  <a:moveTo>
                    <a:pt x="118251" y="34847"/>
                  </a:moveTo>
                  <a:lnTo>
                    <a:pt x="112663" y="18080"/>
                  </a:lnTo>
                  <a:lnTo>
                    <a:pt x="106337" y="11971"/>
                  </a:lnTo>
                  <a:lnTo>
                    <a:pt x="86830" y="2063"/>
                  </a:lnTo>
                  <a:lnTo>
                    <a:pt x="65682" y="0"/>
                  </a:lnTo>
                  <a:lnTo>
                    <a:pt x="44584" y="4152"/>
                  </a:lnTo>
                  <a:lnTo>
                    <a:pt x="23510" y="13796"/>
                  </a:lnTo>
                  <a:lnTo>
                    <a:pt x="8684" y="32120"/>
                  </a:lnTo>
                  <a:lnTo>
                    <a:pt x="3093" y="43558"/>
                  </a:lnTo>
                  <a:lnTo>
                    <a:pt x="0" y="68745"/>
                  </a:lnTo>
                  <a:lnTo>
                    <a:pt x="7545" y="117452"/>
                  </a:lnTo>
                  <a:lnTo>
                    <a:pt x="19916" y="136292"/>
                  </a:lnTo>
                  <a:lnTo>
                    <a:pt x="37112" y="151294"/>
                  </a:lnTo>
                  <a:lnTo>
                    <a:pt x="56453" y="161861"/>
                  </a:lnTo>
                  <a:lnTo>
                    <a:pt x="66524" y="162807"/>
                  </a:lnTo>
                  <a:lnTo>
                    <a:pt x="107723" y="15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843523" y="2284683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5589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54052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938280" y="2281508"/>
              <a:ext cx="252685" cy="129519"/>
            </a:xfrm>
            <a:custGeom>
              <a:avLst/>
              <a:gdLst/>
              <a:ahLst/>
              <a:cxnLst/>
              <a:rect l="0" t="0" r="0" b="0"/>
              <a:pathLst>
                <a:path w="252685" h="129519">
                  <a:moveTo>
                    <a:pt x="0" y="45290"/>
                  </a:moveTo>
                  <a:lnTo>
                    <a:pt x="14654" y="89252"/>
                  </a:lnTo>
                  <a:lnTo>
                    <a:pt x="16789" y="90976"/>
                  </a:lnTo>
                  <a:lnTo>
                    <a:pt x="18211" y="87445"/>
                  </a:lnTo>
                  <a:lnTo>
                    <a:pt x="23022" y="37843"/>
                  </a:lnTo>
                  <a:lnTo>
                    <a:pt x="32068" y="20143"/>
                  </a:lnTo>
                  <a:lnTo>
                    <a:pt x="38926" y="15657"/>
                  </a:lnTo>
                  <a:lnTo>
                    <a:pt x="55905" y="13792"/>
                  </a:lnTo>
                  <a:lnTo>
                    <a:pt x="72030" y="19982"/>
                  </a:lnTo>
                  <a:lnTo>
                    <a:pt x="79605" y="24908"/>
                  </a:lnTo>
                  <a:lnTo>
                    <a:pt x="91142" y="39741"/>
                  </a:lnTo>
                  <a:lnTo>
                    <a:pt x="108080" y="77859"/>
                  </a:lnTo>
                  <a:lnTo>
                    <a:pt x="110658" y="79870"/>
                  </a:lnTo>
                  <a:lnTo>
                    <a:pt x="112376" y="76532"/>
                  </a:lnTo>
                  <a:lnTo>
                    <a:pt x="120724" y="43142"/>
                  </a:lnTo>
                  <a:lnTo>
                    <a:pt x="135856" y="18657"/>
                  </a:lnTo>
                  <a:lnTo>
                    <a:pt x="151628" y="6937"/>
                  </a:lnTo>
                  <a:lnTo>
                    <a:pt x="160747" y="2173"/>
                  </a:lnTo>
                  <a:lnTo>
                    <a:pt x="180237" y="0"/>
                  </a:lnTo>
                  <a:lnTo>
                    <a:pt x="190348" y="1059"/>
                  </a:lnTo>
                  <a:lnTo>
                    <a:pt x="207821" y="11593"/>
                  </a:lnTo>
                  <a:lnTo>
                    <a:pt x="222217" y="27974"/>
                  </a:lnTo>
                  <a:lnTo>
                    <a:pt x="244887" y="77368"/>
                  </a:lnTo>
                  <a:lnTo>
                    <a:pt x="252684" y="129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267727" y="2291950"/>
              <a:ext cx="165393" cy="140193"/>
            </a:xfrm>
            <a:custGeom>
              <a:avLst/>
              <a:gdLst/>
              <a:ahLst/>
              <a:cxnLst/>
              <a:rect l="0" t="0" r="0" b="0"/>
              <a:pathLst>
                <a:path w="165393" h="140193">
                  <a:moveTo>
                    <a:pt x="102221" y="34848"/>
                  </a:moveTo>
                  <a:lnTo>
                    <a:pt x="96632" y="18080"/>
                  </a:lnTo>
                  <a:lnTo>
                    <a:pt x="84528" y="6728"/>
                  </a:lnTo>
                  <a:lnTo>
                    <a:pt x="76388" y="2063"/>
                  </a:lnTo>
                  <a:lnTo>
                    <a:pt x="57984" y="0"/>
                  </a:lnTo>
                  <a:lnTo>
                    <a:pt x="39276" y="4152"/>
                  </a:lnTo>
                  <a:lnTo>
                    <a:pt x="23163" y="13796"/>
                  </a:lnTo>
                  <a:lnTo>
                    <a:pt x="11323" y="29001"/>
                  </a:lnTo>
                  <a:lnTo>
                    <a:pt x="3329" y="48627"/>
                  </a:lnTo>
                  <a:lnTo>
                    <a:pt x="0" y="84814"/>
                  </a:lnTo>
                  <a:lnTo>
                    <a:pt x="3367" y="107358"/>
                  </a:lnTo>
                  <a:lnTo>
                    <a:pt x="11882" y="125956"/>
                  </a:lnTo>
                  <a:lnTo>
                    <a:pt x="17429" y="134191"/>
                  </a:lnTo>
                  <a:lnTo>
                    <a:pt x="24636" y="138511"/>
                  </a:lnTo>
                  <a:lnTo>
                    <a:pt x="42002" y="140192"/>
                  </a:lnTo>
                  <a:lnTo>
                    <a:pt x="50377" y="136663"/>
                  </a:lnTo>
                  <a:lnTo>
                    <a:pt x="65921" y="123382"/>
                  </a:lnTo>
                  <a:lnTo>
                    <a:pt x="82237" y="96175"/>
                  </a:lnTo>
                  <a:lnTo>
                    <a:pt x="89825" y="56494"/>
                  </a:lnTo>
                  <a:lnTo>
                    <a:pt x="102624" y="90110"/>
                  </a:lnTo>
                  <a:lnTo>
                    <a:pt x="126517" y="114263"/>
                  </a:lnTo>
                  <a:lnTo>
                    <a:pt x="142655" y="122785"/>
                  </a:lnTo>
                  <a:lnTo>
                    <a:pt x="165392" y="129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85761" y="2105699"/>
              <a:ext cx="21059" cy="357970"/>
            </a:xfrm>
            <a:custGeom>
              <a:avLst/>
              <a:gdLst/>
              <a:ahLst/>
              <a:cxnLst/>
              <a:rect l="0" t="0" r="0" b="0"/>
              <a:pathLst>
                <a:path w="21059" h="357970">
                  <a:moveTo>
                    <a:pt x="21058" y="0"/>
                  </a:moveTo>
                  <a:lnTo>
                    <a:pt x="12724" y="48931"/>
                  </a:lnTo>
                  <a:lnTo>
                    <a:pt x="5373" y="108061"/>
                  </a:lnTo>
                  <a:lnTo>
                    <a:pt x="1592" y="161870"/>
                  </a:lnTo>
                  <a:lnTo>
                    <a:pt x="472" y="216677"/>
                  </a:lnTo>
                  <a:lnTo>
                    <a:pt x="93" y="279193"/>
                  </a:lnTo>
                  <a:lnTo>
                    <a:pt x="19" y="33036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19510" y="2363322"/>
              <a:ext cx="122048" cy="126763"/>
            </a:xfrm>
            <a:custGeom>
              <a:avLst/>
              <a:gdLst/>
              <a:ahLst/>
              <a:cxnLst/>
              <a:rect l="0" t="0" r="0" b="0"/>
              <a:pathLst>
                <a:path w="122048" h="126763">
                  <a:moveTo>
                    <a:pt x="87391" y="5589"/>
                  </a:moveTo>
                  <a:lnTo>
                    <a:pt x="70623" y="0"/>
                  </a:lnTo>
                  <a:lnTo>
                    <a:pt x="53033" y="376"/>
                  </a:lnTo>
                  <a:lnTo>
                    <a:pt x="43429" y="2114"/>
                  </a:lnTo>
                  <a:lnTo>
                    <a:pt x="26518" y="13403"/>
                  </a:lnTo>
                  <a:lnTo>
                    <a:pt x="12373" y="30119"/>
                  </a:lnTo>
                  <a:lnTo>
                    <a:pt x="2187" y="49247"/>
                  </a:lnTo>
                  <a:lnTo>
                    <a:pt x="0" y="72566"/>
                  </a:lnTo>
                  <a:lnTo>
                    <a:pt x="4097" y="96188"/>
                  </a:lnTo>
                  <a:lnTo>
                    <a:pt x="13717" y="114486"/>
                  </a:lnTo>
                  <a:lnTo>
                    <a:pt x="21897" y="120301"/>
                  </a:lnTo>
                  <a:lnTo>
                    <a:pt x="43465" y="126762"/>
                  </a:lnTo>
                  <a:lnTo>
                    <a:pt x="65529" y="123395"/>
                  </a:lnTo>
                  <a:lnTo>
                    <a:pt x="94562" y="108345"/>
                  </a:lnTo>
                  <a:lnTo>
                    <a:pt x="109295" y="94542"/>
                  </a:lnTo>
                  <a:lnTo>
                    <a:pt x="119743" y="76710"/>
                  </a:lnTo>
                  <a:lnTo>
                    <a:pt x="122047" y="57086"/>
                  </a:lnTo>
                  <a:lnTo>
                    <a:pt x="116767" y="29426"/>
                  </a:lnTo>
                  <a:lnTo>
                    <a:pt x="108448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959544" y="2319458"/>
              <a:ext cx="178985" cy="137481"/>
            </a:xfrm>
            <a:custGeom>
              <a:avLst/>
              <a:gdLst/>
              <a:ahLst/>
              <a:cxnLst/>
              <a:rect l="0" t="0" r="0" b="0"/>
              <a:pathLst>
                <a:path w="178985" h="137481">
                  <a:moveTo>
                    <a:pt x="0" y="59982"/>
                  </a:moveTo>
                  <a:lnTo>
                    <a:pt x="55225" y="117547"/>
                  </a:lnTo>
                  <a:lnTo>
                    <a:pt x="64709" y="135869"/>
                  </a:lnTo>
                  <a:lnTo>
                    <a:pt x="67706" y="137480"/>
                  </a:lnTo>
                  <a:lnTo>
                    <a:pt x="69704" y="133874"/>
                  </a:lnTo>
                  <a:lnTo>
                    <a:pt x="70754" y="117389"/>
                  </a:lnTo>
                  <a:lnTo>
                    <a:pt x="64401" y="55251"/>
                  </a:lnTo>
                  <a:lnTo>
                    <a:pt x="69957" y="34093"/>
                  </a:lnTo>
                  <a:lnTo>
                    <a:pt x="74714" y="25175"/>
                  </a:lnTo>
                  <a:lnTo>
                    <a:pt x="92478" y="12147"/>
                  </a:lnTo>
                  <a:lnTo>
                    <a:pt x="115970" y="3627"/>
                  </a:lnTo>
                  <a:lnTo>
                    <a:pt x="151994" y="0"/>
                  </a:lnTo>
                  <a:lnTo>
                    <a:pt x="178984" y="73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67978" y="2176372"/>
              <a:ext cx="112748" cy="339939"/>
            </a:xfrm>
            <a:custGeom>
              <a:avLst/>
              <a:gdLst/>
              <a:ahLst/>
              <a:cxnLst/>
              <a:rect l="0" t="0" r="0" b="0"/>
              <a:pathLst>
                <a:path w="112748" h="339939">
                  <a:moveTo>
                    <a:pt x="39048" y="339938"/>
                  </a:moveTo>
                  <a:lnTo>
                    <a:pt x="33458" y="281322"/>
                  </a:lnTo>
                  <a:lnTo>
                    <a:pt x="28325" y="227148"/>
                  </a:lnTo>
                  <a:lnTo>
                    <a:pt x="20379" y="171386"/>
                  </a:lnTo>
                  <a:lnTo>
                    <a:pt x="16713" y="144534"/>
                  </a:lnTo>
                  <a:lnTo>
                    <a:pt x="0" y="82276"/>
                  </a:lnTo>
                  <a:lnTo>
                    <a:pt x="4536" y="58136"/>
                  </a:lnTo>
                  <a:lnTo>
                    <a:pt x="20244" y="27934"/>
                  </a:lnTo>
                  <a:lnTo>
                    <a:pt x="34200" y="12927"/>
                  </a:lnTo>
                  <a:lnTo>
                    <a:pt x="52101" y="2357"/>
                  </a:lnTo>
                  <a:lnTo>
                    <a:pt x="71755" y="0"/>
                  </a:lnTo>
                  <a:lnTo>
                    <a:pt x="112747" y="3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33327" y="2379440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10529"/>
                  </a:moveTo>
                  <a:lnTo>
                    <a:pt x="104706" y="7409"/>
                  </a:lnTo>
                  <a:lnTo>
                    <a:pt x="4532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01782" y="2379440"/>
              <a:ext cx="147400" cy="151275"/>
            </a:xfrm>
            <a:custGeom>
              <a:avLst/>
              <a:gdLst/>
              <a:ahLst/>
              <a:cxnLst/>
              <a:rect l="0" t="0" r="0" b="0"/>
              <a:pathLst>
                <a:path w="147400" h="151275">
                  <a:moveTo>
                    <a:pt x="0" y="73699"/>
                  </a:moveTo>
                  <a:lnTo>
                    <a:pt x="27512" y="127574"/>
                  </a:lnTo>
                  <a:lnTo>
                    <a:pt x="36097" y="151274"/>
                  </a:lnTo>
                  <a:lnTo>
                    <a:pt x="32411" y="111514"/>
                  </a:lnTo>
                  <a:lnTo>
                    <a:pt x="43147" y="53463"/>
                  </a:lnTo>
                  <a:lnTo>
                    <a:pt x="46312" y="42661"/>
                  </a:lnTo>
                  <a:lnTo>
                    <a:pt x="59188" y="24420"/>
                  </a:lnTo>
                  <a:lnTo>
                    <a:pt x="67535" y="16280"/>
                  </a:lnTo>
                  <a:lnTo>
                    <a:pt x="89287" y="723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73262" y="2422306"/>
              <a:ext cx="175962" cy="136181"/>
            </a:xfrm>
            <a:custGeom>
              <a:avLst/>
              <a:gdLst/>
              <a:ahLst/>
              <a:cxnLst/>
              <a:rect l="0" t="0" r="0" b="0"/>
              <a:pathLst>
                <a:path w="175962" h="136181">
                  <a:moveTo>
                    <a:pt x="70676" y="51891"/>
                  </a:moveTo>
                  <a:lnTo>
                    <a:pt x="76265" y="35123"/>
                  </a:lnTo>
                  <a:lnTo>
                    <a:pt x="72770" y="17532"/>
                  </a:lnTo>
                  <a:lnTo>
                    <a:pt x="68562" y="7928"/>
                  </a:lnTo>
                  <a:lnTo>
                    <a:pt x="62248" y="2695"/>
                  </a:lnTo>
                  <a:lnTo>
                    <a:pt x="54529" y="376"/>
                  </a:lnTo>
                  <a:lnTo>
                    <a:pt x="45873" y="0"/>
                  </a:lnTo>
                  <a:lnTo>
                    <a:pt x="30016" y="5821"/>
                  </a:lnTo>
                  <a:lnTo>
                    <a:pt x="22512" y="10649"/>
                  </a:lnTo>
                  <a:lnTo>
                    <a:pt x="11055" y="25372"/>
                  </a:lnTo>
                  <a:lnTo>
                    <a:pt x="3233" y="44784"/>
                  </a:lnTo>
                  <a:lnTo>
                    <a:pt x="0" y="80850"/>
                  </a:lnTo>
                  <a:lnTo>
                    <a:pt x="3389" y="103366"/>
                  </a:lnTo>
                  <a:lnTo>
                    <a:pt x="11915" y="121952"/>
                  </a:lnTo>
                  <a:lnTo>
                    <a:pt x="17464" y="130183"/>
                  </a:lnTo>
                  <a:lnTo>
                    <a:pt x="24673" y="134502"/>
                  </a:lnTo>
                  <a:lnTo>
                    <a:pt x="42041" y="136180"/>
                  </a:lnTo>
                  <a:lnTo>
                    <a:pt x="71550" y="124958"/>
                  </a:lnTo>
                  <a:lnTo>
                    <a:pt x="85883" y="110101"/>
                  </a:lnTo>
                  <a:lnTo>
                    <a:pt x="94981" y="90630"/>
                  </a:lnTo>
                  <a:lnTo>
                    <a:pt x="99026" y="66378"/>
                  </a:lnTo>
                  <a:lnTo>
                    <a:pt x="101274" y="62719"/>
                  </a:lnTo>
                  <a:lnTo>
                    <a:pt x="103943" y="64959"/>
                  </a:lnTo>
                  <a:lnTo>
                    <a:pt x="122220" y="96586"/>
                  </a:lnTo>
                  <a:lnTo>
                    <a:pt x="130775" y="102744"/>
                  </a:lnTo>
                  <a:lnTo>
                    <a:pt x="175961" y="115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987557" y="2408253"/>
              <a:ext cx="109066" cy="142101"/>
            </a:xfrm>
            <a:custGeom>
              <a:avLst/>
              <a:gdLst/>
              <a:ahLst/>
              <a:cxnLst/>
              <a:rect l="0" t="0" r="0" b="0"/>
              <a:pathLst>
                <a:path w="109066" h="142101">
                  <a:moveTo>
                    <a:pt x="98536" y="13301"/>
                  </a:moveTo>
                  <a:lnTo>
                    <a:pt x="87358" y="2123"/>
                  </a:lnTo>
                  <a:lnTo>
                    <a:pt x="80555" y="0"/>
                  </a:lnTo>
                  <a:lnTo>
                    <a:pt x="54214" y="2601"/>
                  </a:lnTo>
                  <a:lnTo>
                    <a:pt x="34383" y="7766"/>
                  </a:lnTo>
                  <a:lnTo>
                    <a:pt x="26522" y="13120"/>
                  </a:lnTo>
                  <a:lnTo>
                    <a:pt x="14667" y="28429"/>
                  </a:lnTo>
                  <a:lnTo>
                    <a:pt x="1416" y="56778"/>
                  </a:lnTo>
                  <a:lnTo>
                    <a:pt x="0" y="77078"/>
                  </a:lnTo>
                  <a:lnTo>
                    <a:pt x="8622" y="118706"/>
                  </a:lnTo>
                  <a:lnTo>
                    <a:pt x="14027" y="126855"/>
                  </a:lnTo>
                  <a:lnTo>
                    <a:pt x="29391" y="139029"/>
                  </a:lnTo>
                  <a:lnTo>
                    <a:pt x="54157" y="142100"/>
                  </a:lnTo>
                  <a:lnTo>
                    <a:pt x="79982" y="138395"/>
                  </a:lnTo>
                  <a:lnTo>
                    <a:pt x="109065" y="118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180850" y="2210984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61453"/>
                  </a:lnTo>
                  <a:lnTo>
                    <a:pt x="0" y="215904"/>
                  </a:lnTo>
                  <a:lnTo>
                    <a:pt x="5589" y="276224"/>
                  </a:lnTo>
                  <a:lnTo>
                    <a:pt x="9878" y="334827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96622" y="2358383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0"/>
                  </a:moveTo>
                  <a:lnTo>
                    <a:pt x="130896" y="0"/>
                  </a:lnTo>
                  <a:lnTo>
                    <a:pt x="69486" y="0"/>
                  </a:lnTo>
                  <a:lnTo>
                    <a:pt x="28907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328249" y="2453139"/>
              <a:ext cx="10529" cy="105287"/>
            </a:xfrm>
            <a:custGeom>
              <a:avLst/>
              <a:gdLst/>
              <a:ahLst/>
              <a:cxnLst/>
              <a:rect l="0" t="0" r="0" b="0"/>
              <a:pathLst>
                <a:path w="10529" h="105287">
                  <a:moveTo>
                    <a:pt x="0" y="0"/>
                  </a:moveTo>
                  <a:lnTo>
                    <a:pt x="0" y="58617"/>
                  </a:lnTo>
                  <a:lnTo>
                    <a:pt x="10528" y="105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338777" y="2337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431042" y="2400497"/>
              <a:ext cx="97495" cy="147461"/>
            </a:xfrm>
            <a:custGeom>
              <a:avLst/>
              <a:gdLst/>
              <a:ahLst/>
              <a:cxnLst/>
              <a:rect l="0" t="0" r="0" b="0"/>
              <a:pathLst>
                <a:path w="97495" h="147461">
                  <a:moveTo>
                    <a:pt x="76191" y="10529"/>
                  </a:moveTo>
                  <a:lnTo>
                    <a:pt x="53834" y="10529"/>
                  </a:lnTo>
                  <a:lnTo>
                    <a:pt x="23163" y="21707"/>
                  </a:lnTo>
                  <a:lnTo>
                    <a:pt x="8560" y="36554"/>
                  </a:lnTo>
                  <a:lnTo>
                    <a:pt x="3027" y="45426"/>
                  </a:lnTo>
                  <a:lnTo>
                    <a:pt x="0" y="67762"/>
                  </a:lnTo>
                  <a:lnTo>
                    <a:pt x="3724" y="92118"/>
                  </a:lnTo>
                  <a:lnTo>
                    <a:pt x="13178" y="114641"/>
                  </a:lnTo>
                  <a:lnTo>
                    <a:pt x="37243" y="141462"/>
                  </a:lnTo>
                  <a:lnTo>
                    <a:pt x="46716" y="145781"/>
                  </a:lnTo>
                  <a:lnTo>
                    <a:pt x="66600" y="147460"/>
                  </a:lnTo>
                  <a:lnTo>
                    <a:pt x="75646" y="143930"/>
                  </a:lnTo>
                  <a:lnTo>
                    <a:pt x="91937" y="130649"/>
                  </a:lnTo>
                  <a:lnTo>
                    <a:pt x="96047" y="119855"/>
                  </a:lnTo>
                  <a:lnTo>
                    <a:pt x="97494" y="92263"/>
                  </a:lnTo>
                  <a:lnTo>
                    <a:pt x="91118" y="69862"/>
                  </a:lnTo>
                  <a:lnTo>
                    <a:pt x="57716" y="16431"/>
                  </a:lnTo>
                  <a:lnTo>
                    <a:pt x="446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572686" y="2384441"/>
              <a:ext cx="166175" cy="163456"/>
            </a:xfrm>
            <a:custGeom>
              <a:avLst/>
              <a:gdLst/>
              <a:ahLst/>
              <a:cxnLst/>
              <a:rect l="0" t="0" r="0" b="0"/>
              <a:pathLst>
                <a:path w="166175" h="163456">
                  <a:moveTo>
                    <a:pt x="8247" y="58170"/>
                  </a:moveTo>
                  <a:lnTo>
                    <a:pt x="25035" y="113215"/>
                  </a:lnTo>
                  <a:lnTo>
                    <a:pt x="27406" y="138006"/>
                  </a:lnTo>
                  <a:lnTo>
                    <a:pt x="25699" y="142980"/>
                  </a:lnTo>
                  <a:lnTo>
                    <a:pt x="22221" y="142786"/>
                  </a:lnTo>
                  <a:lnTo>
                    <a:pt x="17563" y="139147"/>
                  </a:lnTo>
                  <a:lnTo>
                    <a:pt x="5417" y="117258"/>
                  </a:lnTo>
                  <a:lnTo>
                    <a:pt x="0" y="77367"/>
                  </a:lnTo>
                  <a:lnTo>
                    <a:pt x="4971" y="51494"/>
                  </a:lnTo>
                  <a:lnTo>
                    <a:pt x="20925" y="20317"/>
                  </a:lnTo>
                  <a:lnTo>
                    <a:pt x="27227" y="11878"/>
                  </a:lnTo>
                  <a:lnTo>
                    <a:pt x="36108" y="6251"/>
                  </a:lnTo>
                  <a:lnTo>
                    <a:pt x="58454" y="0"/>
                  </a:lnTo>
                  <a:lnTo>
                    <a:pt x="68624" y="673"/>
                  </a:lnTo>
                  <a:lnTo>
                    <a:pt x="86163" y="7659"/>
                  </a:lnTo>
                  <a:lnTo>
                    <a:pt x="109192" y="24747"/>
                  </a:lnTo>
                  <a:lnTo>
                    <a:pt x="130834" y="50216"/>
                  </a:lnTo>
                  <a:lnTo>
                    <a:pt x="146474" y="85579"/>
                  </a:lnTo>
                  <a:lnTo>
                    <a:pt x="157557" y="143942"/>
                  </a:lnTo>
                  <a:lnTo>
                    <a:pt x="166174" y="163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16735" y="2768994"/>
            <a:ext cx="1775838" cy="722330"/>
            <a:chOff x="716735" y="2768994"/>
            <a:chExt cx="1775838" cy="722330"/>
          </a:xfrm>
        </p:grpSpPr>
        <p:sp>
          <p:nvSpPr>
            <p:cNvPr id="68" name="Freeform 67"/>
            <p:cNvSpPr/>
            <p:nvPr/>
          </p:nvSpPr>
          <p:spPr>
            <a:xfrm>
              <a:off x="716735" y="2842694"/>
              <a:ext cx="566198" cy="648630"/>
            </a:xfrm>
            <a:custGeom>
              <a:avLst/>
              <a:gdLst/>
              <a:ahLst/>
              <a:cxnLst/>
              <a:rect l="0" t="0" r="0" b="0"/>
              <a:pathLst>
                <a:path w="566198" h="648630">
                  <a:moveTo>
                    <a:pt x="283472" y="0"/>
                  </a:moveTo>
                  <a:lnTo>
                    <a:pt x="249850" y="2340"/>
                  </a:lnTo>
                  <a:lnTo>
                    <a:pt x="198148" y="19786"/>
                  </a:lnTo>
                  <a:lnTo>
                    <a:pt x="173021" y="28681"/>
                  </a:lnTo>
                  <a:lnTo>
                    <a:pt x="130222" y="60203"/>
                  </a:lnTo>
                  <a:lnTo>
                    <a:pt x="81453" y="113001"/>
                  </a:lnTo>
                  <a:lnTo>
                    <a:pt x="50501" y="165777"/>
                  </a:lnTo>
                  <a:lnTo>
                    <a:pt x="28789" y="224382"/>
                  </a:lnTo>
                  <a:lnTo>
                    <a:pt x="15378" y="274714"/>
                  </a:lnTo>
                  <a:lnTo>
                    <a:pt x="8284" y="326672"/>
                  </a:lnTo>
                  <a:lnTo>
                    <a:pt x="1893" y="375992"/>
                  </a:lnTo>
                  <a:lnTo>
                    <a:pt x="0" y="423360"/>
                  </a:lnTo>
                  <a:lnTo>
                    <a:pt x="4949" y="486179"/>
                  </a:lnTo>
                  <a:lnTo>
                    <a:pt x="28887" y="549461"/>
                  </a:lnTo>
                  <a:lnTo>
                    <a:pt x="38132" y="574098"/>
                  </a:lnTo>
                  <a:lnTo>
                    <a:pt x="50040" y="592846"/>
                  </a:lnTo>
                  <a:lnTo>
                    <a:pt x="81076" y="616555"/>
                  </a:lnTo>
                  <a:lnTo>
                    <a:pt x="135763" y="641167"/>
                  </a:lnTo>
                  <a:lnTo>
                    <a:pt x="159332" y="647611"/>
                  </a:lnTo>
                  <a:lnTo>
                    <a:pt x="219003" y="648629"/>
                  </a:lnTo>
                  <a:lnTo>
                    <a:pt x="270607" y="637911"/>
                  </a:lnTo>
                  <a:lnTo>
                    <a:pt x="333611" y="609620"/>
                  </a:lnTo>
                  <a:lnTo>
                    <a:pt x="394493" y="575422"/>
                  </a:lnTo>
                  <a:lnTo>
                    <a:pt x="452585" y="525027"/>
                  </a:lnTo>
                  <a:lnTo>
                    <a:pt x="513987" y="461961"/>
                  </a:lnTo>
                  <a:lnTo>
                    <a:pt x="542652" y="409663"/>
                  </a:lnTo>
                  <a:lnTo>
                    <a:pt x="559926" y="354272"/>
                  </a:lnTo>
                  <a:lnTo>
                    <a:pt x="566197" y="298270"/>
                  </a:lnTo>
                  <a:lnTo>
                    <a:pt x="564317" y="242148"/>
                  </a:lnTo>
                  <a:lnTo>
                    <a:pt x="553027" y="186002"/>
                  </a:lnTo>
                  <a:lnTo>
                    <a:pt x="532947" y="127266"/>
                  </a:lnTo>
                  <a:lnTo>
                    <a:pt x="501857" y="84411"/>
                  </a:lnTo>
                  <a:lnTo>
                    <a:pt x="461920" y="44490"/>
                  </a:lnTo>
                  <a:lnTo>
                    <a:pt x="404134" y="8797"/>
                  </a:lnTo>
                  <a:lnTo>
                    <a:pt x="347254" y="1738"/>
                  </a:lnTo>
                  <a:lnTo>
                    <a:pt x="310949" y="51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68704" y="335859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00519" y="2853222"/>
              <a:ext cx="481887" cy="523706"/>
            </a:xfrm>
            <a:custGeom>
              <a:avLst/>
              <a:gdLst/>
              <a:ahLst/>
              <a:cxnLst/>
              <a:rect l="0" t="0" r="0" b="0"/>
              <a:pathLst>
                <a:path w="481887" h="523706">
                  <a:moveTo>
                    <a:pt x="168268" y="10529"/>
                  </a:moveTo>
                  <a:lnTo>
                    <a:pt x="114393" y="29657"/>
                  </a:lnTo>
                  <a:lnTo>
                    <a:pt x="94021" y="40867"/>
                  </a:lnTo>
                  <a:lnTo>
                    <a:pt x="53307" y="93784"/>
                  </a:lnTo>
                  <a:lnTo>
                    <a:pt x="30136" y="136679"/>
                  </a:lnTo>
                  <a:lnTo>
                    <a:pt x="10637" y="197821"/>
                  </a:lnTo>
                  <a:lnTo>
                    <a:pt x="3019" y="234089"/>
                  </a:lnTo>
                  <a:lnTo>
                    <a:pt x="446" y="288265"/>
                  </a:lnTo>
                  <a:lnTo>
                    <a:pt x="0" y="335626"/>
                  </a:lnTo>
                  <a:lnTo>
                    <a:pt x="5457" y="386704"/>
                  </a:lnTo>
                  <a:lnTo>
                    <a:pt x="14483" y="427704"/>
                  </a:lnTo>
                  <a:lnTo>
                    <a:pt x="35744" y="462079"/>
                  </a:lnTo>
                  <a:lnTo>
                    <a:pt x="58682" y="488903"/>
                  </a:lnTo>
                  <a:lnTo>
                    <a:pt x="91474" y="506079"/>
                  </a:lnTo>
                  <a:lnTo>
                    <a:pt x="144477" y="521193"/>
                  </a:lnTo>
                  <a:lnTo>
                    <a:pt x="186045" y="523705"/>
                  </a:lnTo>
                  <a:lnTo>
                    <a:pt x="242013" y="514667"/>
                  </a:lnTo>
                  <a:lnTo>
                    <a:pt x="303758" y="497018"/>
                  </a:lnTo>
                  <a:lnTo>
                    <a:pt x="367019" y="465385"/>
                  </a:lnTo>
                  <a:lnTo>
                    <a:pt x="419577" y="417110"/>
                  </a:lnTo>
                  <a:lnTo>
                    <a:pt x="455527" y="357615"/>
                  </a:lnTo>
                  <a:lnTo>
                    <a:pt x="476573" y="305280"/>
                  </a:lnTo>
                  <a:lnTo>
                    <a:pt x="481886" y="268138"/>
                  </a:lnTo>
                  <a:lnTo>
                    <a:pt x="472376" y="204980"/>
                  </a:lnTo>
                  <a:lnTo>
                    <a:pt x="459585" y="162510"/>
                  </a:lnTo>
                  <a:lnTo>
                    <a:pt x="434748" y="107059"/>
                  </a:lnTo>
                  <a:lnTo>
                    <a:pt x="415161" y="82284"/>
                  </a:lnTo>
                  <a:lnTo>
                    <a:pt x="357273" y="38742"/>
                  </a:lnTo>
                  <a:lnTo>
                    <a:pt x="312447" y="13676"/>
                  </a:lnTo>
                  <a:lnTo>
                    <a:pt x="275719" y="4052"/>
                  </a:lnTo>
                  <a:lnTo>
                    <a:pt x="2419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158537" y="2768994"/>
              <a:ext cx="334036" cy="640948"/>
            </a:xfrm>
            <a:custGeom>
              <a:avLst/>
              <a:gdLst/>
              <a:ahLst/>
              <a:cxnLst/>
              <a:rect l="0" t="0" r="0" b="0"/>
              <a:pathLst>
                <a:path w="334036" h="640948">
                  <a:moveTo>
                    <a:pt x="241960" y="0"/>
                  </a:moveTo>
                  <a:lnTo>
                    <a:pt x="217913" y="9576"/>
                  </a:lnTo>
                  <a:lnTo>
                    <a:pt x="165750" y="54562"/>
                  </a:lnTo>
                  <a:lnTo>
                    <a:pt x="111966" y="105538"/>
                  </a:lnTo>
                  <a:lnTo>
                    <a:pt x="81188" y="155855"/>
                  </a:lnTo>
                  <a:lnTo>
                    <a:pt x="55698" y="210854"/>
                  </a:lnTo>
                  <a:lnTo>
                    <a:pt x="33462" y="272368"/>
                  </a:lnTo>
                  <a:lnTo>
                    <a:pt x="14945" y="334778"/>
                  </a:lnTo>
                  <a:lnTo>
                    <a:pt x="4811" y="389702"/>
                  </a:lnTo>
                  <a:lnTo>
                    <a:pt x="793" y="451368"/>
                  </a:lnTo>
                  <a:lnTo>
                    <a:pt x="0" y="514199"/>
                  </a:lnTo>
                  <a:lnTo>
                    <a:pt x="11283" y="577458"/>
                  </a:lnTo>
                  <a:lnTo>
                    <a:pt x="18944" y="598240"/>
                  </a:lnTo>
                  <a:lnTo>
                    <a:pt x="30148" y="615275"/>
                  </a:lnTo>
                  <a:lnTo>
                    <a:pt x="46046" y="627525"/>
                  </a:lnTo>
                  <a:lnTo>
                    <a:pt x="65980" y="635699"/>
                  </a:lnTo>
                  <a:lnTo>
                    <a:pt x="116905" y="640947"/>
                  </a:lnTo>
                  <a:lnTo>
                    <a:pt x="154994" y="638737"/>
                  </a:lnTo>
                  <a:lnTo>
                    <a:pt x="210014" y="623060"/>
                  </a:lnTo>
                  <a:lnTo>
                    <a:pt x="249298" y="599109"/>
                  </a:lnTo>
                  <a:lnTo>
                    <a:pt x="301435" y="550932"/>
                  </a:lnTo>
                  <a:lnTo>
                    <a:pt x="317034" y="518739"/>
                  </a:lnTo>
                  <a:lnTo>
                    <a:pt x="331615" y="465939"/>
                  </a:lnTo>
                  <a:lnTo>
                    <a:pt x="334035" y="425575"/>
                  </a:lnTo>
                  <a:lnTo>
                    <a:pt x="330456" y="402054"/>
                  </a:lnTo>
                  <a:lnTo>
                    <a:pt x="321846" y="383022"/>
                  </a:lnTo>
                  <a:lnTo>
                    <a:pt x="297254" y="351740"/>
                  </a:lnTo>
                  <a:lnTo>
                    <a:pt x="271212" y="335716"/>
                  </a:lnTo>
                  <a:lnTo>
                    <a:pt x="230090" y="329149"/>
                  </a:lnTo>
                  <a:lnTo>
                    <a:pt x="207049" y="333852"/>
                  </a:lnTo>
                  <a:lnTo>
                    <a:pt x="180923" y="349654"/>
                  </a:lnTo>
                  <a:lnTo>
                    <a:pt x="155245" y="366034"/>
                  </a:lnTo>
                  <a:lnTo>
                    <a:pt x="136739" y="376762"/>
                  </a:lnTo>
                  <a:lnTo>
                    <a:pt x="77153" y="438394"/>
                  </a:lnTo>
                  <a:lnTo>
                    <a:pt x="52447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311332" y="2842694"/>
            <a:ext cx="1985125" cy="589597"/>
            <a:chOff x="6311332" y="2842694"/>
            <a:chExt cx="1985125" cy="589597"/>
          </a:xfrm>
        </p:grpSpPr>
        <p:sp>
          <p:nvSpPr>
            <p:cNvPr id="73" name="Freeform 72"/>
            <p:cNvSpPr/>
            <p:nvPr/>
          </p:nvSpPr>
          <p:spPr>
            <a:xfrm>
              <a:off x="6311332" y="2842694"/>
              <a:ext cx="226866" cy="445893"/>
            </a:xfrm>
            <a:custGeom>
              <a:avLst/>
              <a:gdLst/>
              <a:ahLst/>
              <a:cxnLst/>
              <a:rect l="0" t="0" r="0" b="0"/>
              <a:pathLst>
                <a:path w="226866" h="445893">
                  <a:moveTo>
                    <a:pt x="68937" y="0"/>
                  </a:moveTo>
                  <a:lnTo>
                    <a:pt x="53319" y="56409"/>
                  </a:lnTo>
                  <a:lnTo>
                    <a:pt x="63097" y="27922"/>
                  </a:lnTo>
                  <a:lnTo>
                    <a:pt x="75700" y="15139"/>
                  </a:lnTo>
                  <a:lnTo>
                    <a:pt x="83974" y="10093"/>
                  </a:lnTo>
                  <a:lnTo>
                    <a:pt x="102526" y="7605"/>
                  </a:lnTo>
                  <a:lnTo>
                    <a:pt x="143032" y="15540"/>
                  </a:lnTo>
                  <a:lnTo>
                    <a:pt x="168750" y="30601"/>
                  </a:lnTo>
                  <a:lnTo>
                    <a:pt x="180759" y="46356"/>
                  </a:lnTo>
                  <a:lnTo>
                    <a:pt x="198000" y="90655"/>
                  </a:lnTo>
                  <a:lnTo>
                    <a:pt x="204265" y="152871"/>
                  </a:lnTo>
                  <a:lnTo>
                    <a:pt x="204181" y="202963"/>
                  </a:lnTo>
                  <a:lnTo>
                    <a:pt x="194264" y="265522"/>
                  </a:lnTo>
                  <a:lnTo>
                    <a:pt x="181330" y="316539"/>
                  </a:lnTo>
                  <a:lnTo>
                    <a:pt x="168022" y="348914"/>
                  </a:lnTo>
                  <a:lnTo>
                    <a:pt x="126352" y="409419"/>
                  </a:lnTo>
                  <a:lnTo>
                    <a:pt x="108493" y="424899"/>
                  </a:lnTo>
                  <a:lnTo>
                    <a:pt x="68432" y="444369"/>
                  </a:lnTo>
                  <a:lnTo>
                    <a:pt x="47656" y="445892"/>
                  </a:lnTo>
                  <a:lnTo>
                    <a:pt x="27893" y="441500"/>
                  </a:lnTo>
                  <a:lnTo>
                    <a:pt x="11311" y="431748"/>
                  </a:lnTo>
                  <a:lnTo>
                    <a:pt x="5953" y="423533"/>
                  </a:lnTo>
                  <a:lnTo>
                    <a:pt x="0" y="401926"/>
                  </a:lnTo>
                  <a:lnTo>
                    <a:pt x="2238" y="363454"/>
                  </a:lnTo>
                  <a:lnTo>
                    <a:pt x="10437" y="342470"/>
                  </a:lnTo>
                  <a:lnTo>
                    <a:pt x="15899" y="333598"/>
                  </a:lnTo>
                  <a:lnTo>
                    <a:pt x="31327" y="320621"/>
                  </a:lnTo>
                  <a:lnTo>
                    <a:pt x="40354" y="315523"/>
                  </a:lnTo>
                  <a:lnTo>
                    <a:pt x="81005" y="308347"/>
                  </a:lnTo>
                  <a:lnTo>
                    <a:pt x="107056" y="312908"/>
                  </a:lnTo>
                  <a:lnTo>
                    <a:pt x="138334" y="328630"/>
                  </a:lnTo>
                  <a:lnTo>
                    <a:pt x="198621" y="381453"/>
                  </a:lnTo>
                  <a:lnTo>
                    <a:pt x="22686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22425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75109" y="2855824"/>
              <a:ext cx="275688" cy="376425"/>
            </a:xfrm>
            <a:custGeom>
              <a:avLst/>
              <a:gdLst/>
              <a:ahLst/>
              <a:cxnLst/>
              <a:rect l="0" t="0" r="0" b="0"/>
              <a:pathLst>
                <a:path w="275688" h="376425">
                  <a:moveTo>
                    <a:pt x="0" y="334310"/>
                  </a:moveTo>
                  <a:lnTo>
                    <a:pt x="17958" y="279266"/>
                  </a:lnTo>
                  <a:lnTo>
                    <a:pt x="31666" y="227857"/>
                  </a:lnTo>
                  <a:lnTo>
                    <a:pt x="45639" y="167053"/>
                  </a:lnTo>
                  <a:lnTo>
                    <a:pt x="66900" y="114359"/>
                  </a:lnTo>
                  <a:lnTo>
                    <a:pt x="75747" y="87595"/>
                  </a:lnTo>
                  <a:lnTo>
                    <a:pt x="80913" y="82096"/>
                  </a:lnTo>
                  <a:lnTo>
                    <a:pt x="86697" y="81940"/>
                  </a:lnTo>
                  <a:lnTo>
                    <a:pt x="92893" y="85345"/>
                  </a:lnTo>
                  <a:lnTo>
                    <a:pt x="102897" y="98487"/>
                  </a:lnTo>
                  <a:lnTo>
                    <a:pt x="124441" y="129930"/>
                  </a:lnTo>
                  <a:lnTo>
                    <a:pt x="143824" y="138190"/>
                  </a:lnTo>
                  <a:lnTo>
                    <a:pt x="155544" y="140392"/>
                  </a:lnTo>
                  <a:lnTo>
                    <a:pt x="165697" y="139521"/>
                  </a:lnTo>
                  <a:lnTo>
                    <a:pt x="183217" y="132314"/>
                  </a:lnTo>
                  <a:lnTo>
                    <a:pt x="206234" y="115102"/>
                  </a:lnTo>
                  <a:lnTo>
                    <a:pt x="234973" y="78750"/>
                  </a:lnTo>
                  <a:lnTo>
                    <a:pt x="253805" y="39960"/>
                  </a:lnTo>
                  <a:lnTo>
                    <a:pt x="259032" y="8516"/>
                  </a:lnTo>
                  <a:lnTo>
                    <a:pt x="262765" y="1300"/>
                  </a:lnTo>
                  <a:lnTo>
                    <a:pt x="267593" y="0"/>
                  </a:lnTo>
                  <a:lnTo>
                    <a:pt x="273152" y="2642"/>
                  </a:lnTo>
                  <a:lnTo>
                    <a:pt x="275687" y="9083"/>
                  </a:lnTo>
                  <a:lnTo>
                    <a:pt x="274227" y="66080"/>
                  </a:lnTo>
                  <a:lnTo>
                    <a:pt x="265472" y="126199"/>
                  </a:lnTo>
                  <a:lnTo>
                    <a:pt x="263659" y="185967"/>
                  </a:lnTo>
                  <a:lnTo>
                    <a:pt x="263345" y="236804"/>
                  </a:lnTo>
                  <a:lnTo>
                    <a:pt x="263252" y="288912"/>
                  </a:lnTo>
                  <a:lnTo>
                    <a:pt x="264390" y="347006"/>
                  </a:lnTo>
                  <a:lnTo>
                    <a:pt x="273740" y="37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14216" y="3063792"/>
              <a:ext cx="139178" cy="170862"/>
            </a:xfrm>
            <a:custGeom>
              <a:avLst/>
              <a:gdLst/>
              <a:ahLst/>
              <a:cxnLst/>
              <a:rect l="0" t="0" r="0" b="0"/>
              <a:pathLst>
                <a:path w="139178" h="170862">
                  <a:moveTo>
                    <a:pt x="8333" y="31586"/>
                  </a:moveTo>
                  <a:lnTo>
                    <a:pt x="0" y="69064"/>
                  </a:lnTo>
                  <a:lnTo>
                    <a:pt x="1575" y="103911"/>
                  </a:lnTo>
                  <a:lnTo>
                    <a:pt x="12587" y="147128"/>
                  </a:lnTo>
                  <a:lnTo>
                    <a:pt x="18188" y="155407"/>
                  </a:lnTo>
                  <a:lnTo>
                    <a:pt x="33770" y="167726"/>
                  </a:lnTo>
                  <a:lnTo>
                    <a:pt x="55513" y="170861"/>
                  </a:lnTo>
                  <a:lnTo>
                    <a:pt x="78434" y="167186"/>
                  </a:lnTo>
                  <a:lnTo>
                    <a:pt x="96421" y="157753"/>
                  </a:lnTo>
                  <a:lnTo>
                    <a:pt x="109094" y="142642"/>
                  </a:lnTo>
                  <a:lnTo>
                    <a:pt x="130570" y="86895"/>
                  </a:lnTo>
                  <a:lnTo>
                    <a:pt x="139177" y="53433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43647" y="290586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1993" y="58617"/>
                  </a:lnTo>
                  <a:lnTo>
                    <a:pt x="10818" y="121196"/>
                  </a:lnTo>
                  <a:lnTo>
                    <a:pt x="10615" y="172520"/>
                  </a:lnTo>
                  <a:lnTo>
                    <a:pt x="9384" y="223602"/>
                  </a:lnTo>
                  <a:lnTo>
                    <a:pt x="2201" y="283378"/>
                  </a:lnTo>
                  <a:lnTo>
                    <a:pt x="652" y="31988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33161" y="2905865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128" y="135785"/>
                  </a:lnTo>
                  <a:lnTo>
                    <a:pt x="38" y="186722"/>
                  </a:lnTo>
                  <a:lnTo>
                    <a:pt x="11" y="238859"/>
                  </a:lnTo>
                  <a:lnTo>
                    <a:pt x="1" y="29696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48933" y="3032207"/>
              <a:ext cx="168456" cy="42115"/>
            </a:xfrm>
            <a:custGeom>
              <a:avLst/>
              <a:gdLst/>
              <a:ahLst/>
              <a:cxnLst/>
              <a:rect l="0" t="0" r="0" b="0"/>
              <a:pathLst>
                <a:path w="168456" h="42115">
                  <a:moveTo>
                    <a:pt x="168455" y="0"/>
                  </a:moveTo>
                  <a:lnTo>
                    <a:pt x="109839" y="14654"/>
                  </a:lnTo>
                  <a:lnTo>
                    <a:pt x="56834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72226" y="3105906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9"/>
                  </a:lnTo>
                  <a:lnTo>
                    <a:pt x="1575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70031" y="30216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854259" y="3019110"/>
              <a:ext cx="147589" cy="305532"/>
            </a:xfrm>
            <a:custGeom>
              <a:avLst/>
              <a:gdLst/>
              <a:ahLst/>
              <a:cxnLst/>
              <a:rect l="0" t="0" r="0" b="0"/>
              <a:pathLst>
                <a:path w="147589" h="305532">
                  <a:moveTo>
                    <a:pt x="0" y="160496"/>
                  </a:moveTo>
                  <a:lnTo>
                    <a:pt x="14654" y="215637"/>
                  </a:lnTo>
                  <a:lnTo>
                    <a:pt x="28197" y="266534"/>
                  </a:lnTo>
                  <a:lnTo>
                    <a:pt x="36301" y="304349"/>
                  </a:lnTo>
                  <a:lnTo>
                    <a:pt x="35898" y="305531"/>
                  </a:lnTo>
                  <a:lnTo>
                    <a:pt x="34461" y="302809"/>
                  </a:lnTo>
                  <a:lnTo>
                    <a:pt x="28845" y="252272"/>
                  </a:lnTo>
                  <a:lnTo>
                    <a:pt x="22595" y="198512"/>
                  </a:lnTo>
                  <a:lnTo>
                    <a:pt x="21361" y="141662"/>
                  </a:lnTo>
                  <a:lnTo>
                    <a:pt x="21147" y="92394"/>
                  </a:lnTo>
                  <a:lnTo>
                    <a:pt x="23423" y="44261"/>
                  </a:lnTo>
                  <a:lnTo>
                    <a:pt x="32247" y="22658"/>
                  </a:lnTo>
                  <a:lnTo>
                    <a:pt x="47087" y="8378"/>
                  </a:lnTo>
                  <a:lnTo>
                    <a:pt x="55958" y="2932"/>
                  </a:lnTo>
                  <a:lnTo>
                    <a:pt x="75173" y="0"/>
                  </a:lnTo>
                  <a:lnTo>
                    <a:pt x="116104" y="7650"/>
                  </a:lnTo>
                  <a:lnTo>
                    <a:pt x="141896" y="22662"/>
                  </a:lnTo>
                  <a:lnTo>
                    <a:pt x="146070" y="31172"/>
                  </a:lnTo>
                  <a:lnTo>
                    <a:pt x="147588" y="53105"/>
                  </a:lnTo>
                  <a:lnTo>
                    <a:pt x="136276" y="86172"/>
                  </a:lnTo>
                  <a:lnTo>
                    <a:pt x="112518" y="112608"/>
                  </a:lnTo>
                  <a:lnTo>
                    <a:pt x="83252" y="129669"/>
                  </a:lnTo>
                  <a:lnTo>
                    <a:pt x="31586" y="139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54300" y="2895336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6403" y="49552"/>
                  </a:lnTo>
                  <a:lnTo>
                    <a:pt x="1897" y="100080"/>
                  </a:lnTo>
                  <a:lnTo>
                    <a:pt x="562" y="153916"/>
                  </a:lnTo>
                  <a:lnTo>
                    <a:pt x="167" y="206912"/>
                  </a:lnTo>
                  <a:lnTo>
                    <a:pt x="33" y="26647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128000" y="3084849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1" y="54115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096415" y="3042735"/>
              <a:ext cx="200042" cy="389556"/>
            </a:xfrm>
            <a:custGeom>
              <a:avLst/>
              <a:gdLst/>
              <a:ahLst/>
              <a:cxnLst/>
              <a:rect l="0" t="0" r="0" b="0"/>
              <a:pathLst>
                <a:path w="200042" h="389556">
                  <a:moveTo>
                    <a:pt x="200041" y="0"/>
                  </a:moveTo>
                  <a:lnTo>
                    <a:pt x="190465" y="24047"/>
                  </a:lnTo>
                  <a:lnTo>
                    <a:pt x="160638" y="76361"/>
                  </a:lnTo>
                  <a:lnTo>
                    <a:pt x="126236" y="133741"/>
                  </a:lnTo>
                  <a:lnTo>
                    <a:pt x="105253" y="181177"/>
                  </a:lnTo>
                  <a:lnTo>
                    <a:pt x="77202" y="244019"/>
                  </a:lnTo>
                  <a:lnTo>
                    <a:pt x="49131" y="300322"/>
                  </a:lnTo>
                  <a:lnTo>
                    <a:pt x="19626" y="35731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790051" y="2969036"/>
            <a:ext cx="126343" cy="157928"/>
            <a:chOff x="2790051" y="2969036"/>
            <a:chExt cx="126343" cy="157928"/>
          </a:xfrm>
        </p:grpSpPr>
        <p:sp>
          <p:nvSpPr>
            <p:cNvPr id="87" name="Freeform 86"/>
            <p:cNvSpPr/>
            <p:nvPr/>
          </p:nvSpPr>
          <p:spPr>
            <a:xfrm>
              <a:off x="2800580" y="2969036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79897" y="62258"/>
                  </a:lnTo>
                  <a:lnTo>
                    <a:pt x="31537" y="118674"/>
                  </a:lnTo>
                  <a:lnTo>
                    <a:pt x="18696" y="13463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90051" y="2990093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50995" y="60873"/>
                  </a:lnTo>
                  <a:lnTo>
                    <a:pt x="112652" y="123162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6253927" y="3684974"/>
            <a:ext cx="1495048" cy="458252"/>
            <a:chOff x="6253927" y="3684974"/>
            <a:chExt cx="1495048" cy="458252"/>
          </a:xfrm>
        </p:grpSpPr>
        <p:sp>
          <p:nvSpPr>
            <p:cNvPr id="90" name="Freeform 89"/>
            <p:cNvSpPr/>
            <p:nvPr/>
          </p:nvSpPr>
          <p:spPr>
            <a:xfrm>
              <a:off x="6253927" y="3684974"/>
              <a:ext cx="208840" cy="458252"/>
            </a:xfrm>
            <a:custGeom>
              <a:avLst/>
              <a:gdLst/>
              <a:ahLst/>
              <a:cxnLst/>
              <a:rect l="0" t="0" r="0" b="0"/>
              <a:pathLst>
                <a:path w="208840" h="458252">
                  <a:moveTo>
                    <a:pt x="73700" y="0"/>
                  </a:moveTo>
                  <a:lnTo>
                    <a:pt x="31038" y="54114"/>
                  </a:lnTo>
                  <a:lnTo>
                    <a:pt x="24202" y="64152"/>
                  </a:lnTo>
                  <a:lnTo>
                    <a:pt x="20814" y="66165"/>
                  </a:lnTo>
                  <a:lnTo>
                    <a:pt x="19725" y="62827"/>
                  </a:lnTo>
                  <a:lnTo>
                    <a:pt x="20169" y="55923"/>
                  </a:lnTo>
                  <a:lnTo>
                    <a:pt x="31973" y="29438"/>
                  </a:lnTo>
                  <a:lnTo>
                    <a:pt x="46965" y="15813"/>
                  </a:lnTo>
                  <a:lnTo>
                    <a:pt x="66497" y="7028"/>
                  </a:lnTo>
                  <a:lnTo>
                    <a:pt x="90776" y="3123"/>
                  </a:lnTo>
                  <a:lnTo>
                    <a:pt x="110925" y="7627"/>
                  </a:lnTo>
                  <a:lnTo>
                    <a:pt x="127679" y="18598"/>
                  </a:lnTo>
                  <a:lnTo>
                    <a:pt x="149095" y="44504"/>
                  </a:lnTo>
                  <a:lnTo>
                    <a:pt x="159071" y="64233"/>
                  </a:lnTo>
                  <a:lnTo>
                    <a:pt x="161165" y="87820"/>
                  </a:lnTo>
                  <a:lnTo>
                    <a:pt x="152978" y="135500"/>
                  </a:lnTo>
                  <a:lnTo>
                    <a:pt x="137874" y="162461"/>
                  </a:lnTo>
                  <a:lnTo>
                    <a:pt x="122109" y="174760"/>
                  </a:lnTo>
                  <a:lnTo>
                    <a:pt x="83392" y="192188"/>
                  </a:lnTo>
                  <a:lnTo>
                    <a:pt x="78991" y="192466"/>
                  </a:lnTo>
                  <a:lnTo>
                    <a:pt x="78397" y="190312"/>
                  </a:lnTo>
                  <a:lnTo>
                    <a:pt x="80341" y="186536"/>
                  </a:lnTo>
                  <a:lnTo>
                    <a:pt x="85146" y="185188"/>
                  </a:lnTo>
                  <a:lnTo>
                    <a:pt x="108677" y="188881"/>
                  </a:lnTo>
                  <a:lnTo>
                    <a:pt x="148069" y="203729"/>
                  </a:lnTo>
                  <a:lnTo>
                    <a:pt x="158374" y="209519"/>
                  </a:lnTo>
                  <a:lnTo>
                    <a:pt x="172944" y="225310"/>
                  </a:lnTo>
                  <a:lnTo>
                    <a:pt x="201802" y="268230"/>
                  </a:lnTo>
                  <a:lnTo>
                    <a:pt x="208839" y="320659"/>
                  </a:lnTo>
                  <a:lnTo>
                    <a:pt x="204639" y="375815"/>
                  </a:lnTo>
                  <a:lnTo>
                    <a:pt x="195846" y="395536"/>
                  </a:lnTo>
                  <a:lnTo>
                    <a:pt x="182969" y="412100"/>
                  </a:lnTo>
                  <a:lnTo>
                    <a:pt x="136009" y="448950"/>
                  </a:lnTo>
                  <a:lnTo>
                    <a:pt x="109191" y="456896"/>
                  </a:lnTo>
                  <a:lnTo>
                    <a:pt x="67448" y="458251"/>
                  </a:lnTo>
                  <a:lnTo>
                    <a:pt x="9734" y="44487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69782" y="4074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87877" y="3698218"/>
              <a:ext cx="303984" cy="401380"/>
            </a:xfrm>
            <a:custGeom>
              <a:avLst/>
              <a:gdLst/>
              <a:ahLst/>
              <a:cxnLst/>
              <a:rect l="0" t="0" r="0" b="0"/>
              <a:pathLst>
                <a:path w="303984" h="401380">
                  <a:moveTo>
                    <a:pt x="213573" y="60455"/>
                  </a:moveTo>
                  <a:lnTo>
                    <a:pt x="203999" y="36409"/>
                  </a:lnTo>
                  <a:lnTo>
                    <a:pt x="193330" y="22082"/>
                  </a:lnTo>
                  <a:lnTo>
                    <a:pt x="168581" y="6451"/>
                  </a:lnTo>
                  <a:lnTo>
                    <a:pt x="127843" y="0"/>
                  </a:lnTo>
                  <a:lnTo>
                    <a:pt x="71250" y="6226"/>
                  </a:lnTo>
                  <a:lnTo>
                    <a:pt x="37263" y="16571"/>
                  </a:lnTo>
                  <a:lnTo>
                    <a:pt x="19789" y="27693"/>
                  </a:lnTo>
                  <a:lnTo>
                    <a:pt x="7345" y="43555"/>
                  </a:lnTo>
                  <a:lnTo>
                    <a:pt x="2388" y="52698"/>
                  </a:lnTo>
                  <a:lnTo>
                    <a:pt x="0" y="72215"/>
                  </a:lnTo>
                  <a:lnTo>
                    <a:pt x="4008" y="91418"/>
                  </a:lnTo>
                  <a:lnTo>
                    <a:pt x="13589" y="107752"/>
                  </a:lnTo>
                  <a:lnTo>
                    <a:pt x="28765" y="119690"/>
                  </a:lnTo>
                  <a:lnTo>
                    <a:pt x="67104" y="136887"/>
                  </a:lnTo>
                  <a:lnTo>
                    <a:pt x="130392" y="146776"/>
                  </a:lnTo>
                  <a:lnTo>
                    <a:pt x="191268" y="163676"/>
                  </a:lnTo>
                  <a:lnTo>
                    <a:pt x="254408" y="201270"/>
                  </a:lnTo>
                  <a:lnTo>
                    <a:pt x="286327" y="232117"/>
                  </a:lnTo>
                  <a:lnTo>
                    <a:pt x="293662" y="241577"/>
                  </a:lnTo>
                  <a:lnTo>
                    <a:pt x="301810" y="264566"/>
                  </a:lnTo>
                  <a:lnTo>
                    <a:pt x="303983" y="277248"/>
                  </a:lnTo>
                  <a:lnTo>
                    <a:pt x="300159" y="297578"/>
                  </a:lnTo>
                  <a:lnTo>
                    <a:pt x="284852" y="322176"/>
                  </a:lnTo>
                  <a:lnTo>
                    <a:pt x="241827" y="365651"/>
                  </a:lnTo>
                  <a:lnTo>
                    <a:pt x="221451" y="378592"/>
                  </a:lnTo>
                  <a:lnTo>
                    <a:pt x="162200" y="400253"/>
                  </a:lnTo>
                  <a:lnTo>
                    <a:pt x="140438" y="401379"/>
                  </a:lnTo>
                  <a:lnTo>
                    <a:pt x="97871" y="392571"/>
                  </a:lnTo>
                  <a:lnTo>
                    <a:pt x="71797" y="377358"/>
                  </a:lnTo>
                  <a:lnTo>
                    <a:pt x="59705" y="361568"/>
                  </a:lnTo>
                  <a:lnTo>
                    <a:pt x="45118" y="334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32087" y="3974183"/>
              <a:ext cx="138229" cy="118270"/>
            </a:xfrm>
            <a:custGeom>
              <a:avLst/>
              <a:gdLst/>
              <a:ahLst/>
              <a:cxnLst/>
              <a:rect l="0" t="0" r="0" b="0"/>
              <a:pathLst>
                <a:path w="138229" h="118270">
                  <a:moveTo>
                    <a:pt x="100990" y="5589"/>
                  </a:moveTo>
                  <a:lnTo>
                    <a:pt x="84222" y="0"/>
                  </a:lnTo>
                  <a:lnTo>
                    <a:pt x="66632" y="375"/>
                  </a:lnTo>
                  <a:lnTo>
                    <a:pt x="48285" y="5611"/>
                  </a:lnTo>
                  <a:lnTo>
                    <a:pt x="10197" y="34592"/>
                  </a:lnTo>
                  <a:lnTo>
                    <a:pt x="2147" y="54354"/>
                  </a:lnTo>
                  <a:lnTo>
                    <a:pt x="0" y="66175"/>
                  </a:lnTo>
                  <a:lnTo>
                    <a:pt x="3853" y="85549"/>
                  </a:lnTo>
                  <a:lnTo>
                    <a:pt x="8156" y="93990"/>
                  </a:lnTo>
                  <a:lnTo>
                    <a:pt x="22296" y="106490"/>
                  </a:lnTo>
                  <a:lnTo>
                    <a:pt x="41449" y="114774"/>
                  </a:lnTo>
                  <a:lnTo>
                    <a:pt x="77369" y="118269"/>
                  </a:lnTo>
                  <a:lnTo>
                    <a:pt x="99851" y="114940"/>
                  </a:lnTo>
                  <a:lnTo>
                    <a:pt x="118421" y="106442"/>
                  </a:lnTo>
                  <a:lnTo>
                    <a:pt x="126649" y="100900"/>
                  </a:lnTo>
                  <a:lnTo>
                    <a:pt x="132134" y="92526"/>
                  </a:lnTo>
                  <a:lnTo>
                    <a:pt x="138228" y="70744"/>
                  </a:lnTo>
                  <a:lnTo>
                    <a:pt x="137515" y="60724"/>
                  </a:lnTo>
                  <a:lnTo>
                    <a:pt x="130482" y="43351"/>
                  </a:lnTo>
                  <a:lnTo>
                    <a:pt x="122677" y="34070"/>
                  </a:lnTo>
                  <a:lnTo>
                    <a:pt x="111519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306777" y="3737616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5589" y="230216"/>
                  </a:lnTo>
                  <a:lnTo>
                    <a:pt x="8333" y="257906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80476" y="3916601"/>
              <a:ext cx="94758" cy="99617"/>
            </a:xfrm>
            <a:custGeom>
              <a:avLst/>
              <a:gdLst/>
              <a:ahLst/>
              <a:cxnLst/>
              <a:rect l="0" t="0" r="0" b="0"/>
              <a:pathLst>
                <a:path w="94758" h="99617">
                  <a:moveTo>
                    <a:pt x="0" y="0"/>
                  </a:moveTo>
                  <a:lnTo>
                    <a:pt x="20244" y="58616"/>
                  </a:lnTo>
                  <a:lnTo>
                    <a:pt x="39404" y="93407"/>
                  </a:lnTo>
                  <a:lnTo>
                    <a:pt x="46156" y="98536"/>
                  </a:lnTo>
                  <a:lnTo>
                    <a:pt x="52998" y="99616"/>
                  </a:lnTo>
                  <a:lnTo>
                    <a:pt x="59899" y="97996"/>
                  </a:lnTo>
                  <a:lnTo>
                    <a:pt x="65669" y="92237"/>
                  </a:lnTo>
                  <a:lnTo>
                    <a:pt x="83335" y="49372"/>
                  </a:lnTo>
                  <a:lnTo>
                    <a:pt x="9475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538404" y="3871279"/>
              <a:ext cx="210571" cy="168553"/>
            </a:xfrm>
            <a:custGeom>
              <a:avLst/>
              <a:gdLst/>
              <a:ahLst/>
              <a:cxnLst/>
              <a:rect l="0" t="0" r="0" b="0"/>
              <a:pathLst>
                <a:path w="210571" h="168553">
                  <a:moveTo>
                    <a:pt x="0" y="55850"/>
                  </a:moveTo>
                  <a:lnTo>
                    <a:pt x="11178" y="72618"/>
                  </a:lnTo>
                  <a:lnTo>
                    <a:pt x="19150" y="77557"/>
                  </a:lnTo>
                  <a:lnTo>
                    <a:pt x="40487" y="83045"/>
                  </a:lnTo>
                  <a:lnTo>
                    <a:pt x="78807" y="80546"/>
                  </a:lnTo>
                  <a:lnTo>
                    <a:pt x="99756" y="72285"/>
                  </a:lnTo>
                  <a:lnTo>
                    <a:pt x="108618" y="66807"/>
                  </a:lnTo>
                  <a:lnTo>
                    <a:pt x="121584" y="51361"/>
                  </a:lnTo>
                  <a:lnTo>
                    <a:pt x="126680" y="42329"/>
                  </a:lnTo>
                  <a:lnTo>
                    <a:pt x="127737" y="33968"/>
                  </a:lnTo>
                  <a:lnTo>
                    <a:pt x="122673" y="18439"/>
                  </a:lnTo>
                  <a:lnTo>
                    <a:pt x="109503" y="6857"/>
                  </a:lnTo>
                  <a:lnTo>
                    <a:pt x="101078" y="2131"/>
                  </a:lnTo>
                  <a:lnTo>
                    <a:pt x="82358" y="0"/>
                  </a:lnTo>
                  <a:lnTo>
                    <a:pt x="72453" y="1069"/>
                  </a:lnTo>
                  <a:lnTo>
                    <a:pt x="55208" y="11616"/>
                  </a:lnTo>
                  <a:lnTo>
                    <a:pt x="25073" y="46982"/>
                  </a:lnTo>
                  <a:lnTo>
                    <a:pt x="16993" y="70237"/>
                  </a:lnTo>
                  <a:lnTo>
                    <a:pt x="14572" y="94999"/>
                  </a:lnTo>
                  <a:lnTo>
                    <a:pt x="17395" y="117704"/>
                  </a:lnTo>
                  <a:lnTo>
                    <a:pt x="25669" y="136373"/>
                  </a:lnTo>
                  <a:lnTo>
                    <a:pt x="31151" y="144627"/>
                  </a:lnTo>
                  <a:lnTo>
                    <a:pt x="46600" y="156918"/>
                  </a:lnTo>
                  <a:lnTo>
                    <a:pt x="66334" y="165110"/>
                  </a:lnTo>
                  <a:lnTo>
                    <a:pt x="102583" y="168552"/>
                  </a:lnTo>
                  <a:lnTo>
                    <a:pt x="163161" y="162343"/>
                  </a:lnTo>
                  <a:lnTo>
                    <a:pt x="210570" y="150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1854516" y="3695902"/>
            <a:ext cx="1742168" cy="1031097"/>
            <a:chOff x="1854516" y="3695902"/>
            <a:chExt cx="1742168" cy="1031097"/>
          </a:xfrm>
        </p:grpSpPr>
        <p:sp>
          <p:nvSpPr>
            <p:cNvPr id="98" name="Freeform 97"/>
            <p:cNvSpPr/>
            <p:nvPr/>
          </p:nvSpPr>
          <p:spPr>
            <a:xfrm>
              <a:off x="2124453" y="3911918"/>
              <a:ext cx="422181" cy="634624"/>
            </a:xfrm>
            <a:custGeom>
              <a:avLst/>
              <a:gdLst/>
              <a:ahLst/>
              <a:cxnLst/>
              <a:rect l="0" t="0" r="0" b="0"/>
              <a:pathLst>
                <a:path w="422181" h="634624">
                  <a:moveTo>
                    <a:pt x="307629" y="57325"/>
                  </a:moveTo>
                  <a:lnTo>
                    <a:pt x="252585" y="39367"/>
                  </a:lnTo>
                  <a:lnTo>
                    <a:pt x="201177" y="25659"/>
                  </a:lnTo>
                  <a:lnTo>
                    <a:pt x="145962" y="11686"/>
                  </a:lnTo>
                  <a:lnTo>
                    <a:pt x="83929" y="0"/>
                  </a:lnTo>
                  <a:lnTo>
                    <a:pt x="35454" y="6531"/>
                  </a:lnTo>
                  <a:lnTo>
                    <a:pt x="24404" y="9424"/>
                  </a:lnTo>
                  <a:lnTo>
                    <a:pt x="15867" y="14863"/>
                  </a:lnTo>
                  <a:lnTo>
                    <a:pt x="3262" y="30265"/>
                  </a:lnTo>
                  <a:lnTo>
                    <a:pt x="0" y="48808"/>
                  </a:lnTo>
                  <a:lnTo>
                    <a:pt x="1848" y="100486"/>
                  </a:lnTo>
                  <a:lnTo>
                    <a:pt x="13347" y="149922"/>
                  </a:lnTo>
                  <a:lnTo>
                    <a:pt x="25982" y="201615"/>
                  </a:lnTo>
                  <a:lnTo>
                    <a:pt x="33497" y="263078"/>
                  </a:lnTo>
                  <a:lnTo>
                    <a:pt x="41913" y="320279"/>
                  </a:lnTo>
                  <a:lnTo>
                    <a:pt x="42748" y="334403"/>
                  </a:lnTo>
                  <a:lnTo>
                    <a:pt x="44474" y="339140"/>
                  </a:lnTo>
                  <a:lnTo>
                    <a:pt x="46795" y="337619"/>
                  </a:lnTo>
                  <a:lnTo>
                    <a:pt x="68803" y="284559"/>
                  </a:lnTo>
                  <a:lnTo>
                    <a:pt x="94208" y="243111"/>
                  </a:lnTo>
                  <a:lnTo>
                    <a:pt x="122926" y="213563"/>
                  </a:lnTo>
                  <a:lnTo>
                    <a:pt x="164300" y="195249"/>
                  </a:lnTo>
                  <a:lnTo>
                    <a:pt x="217186" y="185955"/>
                  </a:lnTo>
                  <a:lnTo>
                    <a:pt x="241696" y="190923"/>
                  </a:lnTo>
                  <a:lnTo>
                    <a:pt x="296737" y="219718"/>
                  </a:lnTo>
                  <a:lnTo>
                    <a:pt x="327409" y="242442"/>
                  </a:lnTo>
                  <a:lnTo>
                    <a:pt x="372250" y="304260"/>
                  </a:lnTo>
                  <a:lnTo>
                    <a:pt x="403626" y="366628"/>
                  </a:lnTo>
                  <a:lnTo>
                    <a:pt x="419182" y="428341"/>
                  </a:lnTo>
                  <a:lnTo>
                    <a:pt x="422180" y="479211"/>
                  </a:lnTo>
                  <a:lnTo>
                    <a:pt x="417604" y="537624"/>
                  </a:lnTo>
                  <a:lnTo>
                    <a:pt x="397536" y="577622"/>
                  </a:lnTo>
                  <a:lnTo>
                    <a:pt x="369363" y="607930"/>
                  </a:lnTo>
                  <a:lnTo>
                    <a:pt x="333200" y="626140"/>
                  </a:lnTo>
                  <a:lnTo>
                    <a:pt x="277889" y="634368"/>
                  </a:lnTo>
                  <a:lnTo>
                    <a:pt x="228888" y="634623"/>
                  </a:lnTo>
                  <a:lnTo>
                    <a:pt x="178494" y="626640"/>
                  </a:lnTo>
                  <a:lnTo>
                    <a:pt x="135746" y="609976"/>
                  </a:lnTo>
                  <a:lnTo>
                    <a:pt x="74529" y="568824"/>
                  </a:lnTo>
                  <a:lnTo>
                    <a:pt x="65474" y="562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684766" y="44851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172370" y="4011357"/>
              <a:ext cx="15597" cy="505369"/>
            </a:xfrm>
            <a:custGeom>
              <a:avLst/>
              <a:gdLst/>
              <a:ahLst/>
              <a:cxnLst/>
              <a:rect l="0" t="0" r="0" b="0"/>
              <a:pathLst>
                <a:path w="15597" h="505369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9115"/>
                  </a:lnTo>
                  <a:lnTo>
                    <a:pt x="6346" y="191446"/>
                  </a:lnTo>
                  <a:lnTo>
                    <a:pt x="6840" y="237555"/>
                  </a:lnTo>
                  <a:lnTo>
                    <a:pt x="10180" y="285345"/>
                  </a:lnTo>
                  <a:lnTo>
                    <a:pt x="14394" y="332711"/>
                  </a:lnTo>
                  <a:lnTo>
                    <a:pt x="15596" y="395329"/>
                  </a:lnTo>
                  <a:lnTo>
                    <a:pt x="9234" y="452826"/>
                  </a:lnTo>
                  <a:lnTo>
                    <a:pt x="7236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90705" y="4000829"/>
              <a:ext cx="288902" cy="298224"/>
            </a:xfrm>
            <a:custGeom>
              <a:avLst/>
              <a:gdLst/>
              <a:ahLst/>
              <a:cxnLst/>
              <a:rect l="0" t="0" r="0" b="0"/>
              <a:pathLst>
                <a:path w="288902" h="298224">
                  <a:moveTo>
                    <a:pt x="288901" y="200041"/>
                  </a:moveTo>
                  <a:lnTo>
                    <a:pt x="272133" y="194452"/>
                  </a:lnTo>
                  <a:lnTo>
                    <a:pt x="254542" y="194828"/>
                  </a:lnTo>
                  <a:lnTo>
                    <a:pt x="235026" y="200064"/>
                  </a:lnTo>
                  <a:lnTo>
                    <a:pt x="171810" y="234585"/>
                  </a:lnTo>
                  <a:lnTo>
                    <a:pt x="111366" y="261248"/>
                  </a:lnTo>
                  <a:lnTo>
                    <a:pt x="57465" y="291881"/>
                  </a:lnTo>
                  <a:lnTo>
                    <a:pt x="46873" y="296363"/>
                  </a:lnTo>
                  <a:lnTo>
                    <a:pt x="25745" y="298223"/>
                  </a:lnTo>
                  <a:lnTo>
                    <a:pt x="15198" y="297081"/>
                  </a:lnTo>
                  <a:lnTo>
                    <a:pt x="8166" y="291641"/>
                  </a:lnTo>
                  <a:lnTo>
                    <a:pt x="353" y="273117"/>
                  </a:lnTo>
                  <a:lnTo>
                    <a:pt x="0" y="252407"/>
                  </a:lnTo>
                  <a:lnTo>
                    <a:pt x="13597" y="191599"/>
                  </a:lnTo>
                  <a:lnTo>
                    <a:pt x="37295" y="133470"/>
                  </a:lnTo>
                  <a:lnTo>
                    <a:pt x="64506" y="71598"/>
                  </a:lnTo>
                  <a:lnTo>
                    <a:pt x="87963" y="12664"/>
                  </a:lnTo>
                  <a:lnTo>
                    <a:pt x="993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54516" y="3695902"/>
              <a:ext cx="1742168" cy="1031097"/>
            </a:xfrm>
            <a:custGeom>
              <a:avLst/>
              <a:gdLst/>
              <a:ahLst/>
              <a:cxnLst/>
              <a:rect l="0" t="0" r="0" b="0"/>
              <a:pathLst>
                <a:path w="1742168" h="1031097">
                  <a:moveTo>
                    <a:pt x="1030292" y="31186"/>
                  </a:moveTo>
                  <a:lnTo>
                    <a:pt x="966842" y="13227"/>
                  </a:lnTo>
                  <a:lnTo>
                    <a:pt x="918165" y="4158"/>
                  </a:lnTo>
                  <a:lnTo>
                    <a:pt x="859809" y="951"/>
                  </a:lnTo>
                  <a:lnTo>
                    <a:pt x="800404" y="0"/>
                  </a:lnTo>
                  <a:lnTo>
                    <a:pt x="740344" y="2798"/>
                  </a:lnTo>
                  <a:lnTo>
                    <a:pt x="688749" y="8681"/>
                  </a:lnTo>
                  <a:lnTo>
                    <a:pt x="634667" y="11012"/>
                  </a:lnTo>
                  <a:lnTo>
                    <a:pt x="572564" y="24745"/>
                  </a:lnTo>
                  <a:lnTo>
                    <a:pt x="518780" y="31083"/>
                  </a:lnTo>
                  <a:lnTo>
                    <a:pt x="456741" y="45672"/>
                  </a:lnTo>
                  <a:lnTo>
                    <a:pt x="402965" y="60520"/>
                  </a:lnTo>
                  <a:lnTo>
                    <a:pt x="340927" y="85886"/>
                  </a:lnTo>
                  <a:lnTo>
                    <a:pt x="283495" y="116147"/>
                  </a:lnTo>
                  <a:lnTo>
                    <a:pt x="230222" y="150605"/>
                  </a:lnTo>
                  <a:lnTo>
                    <a:pt x="191150" y="181723"/>
                  </a:lnTo>
                  <a:lnTo>
                    <a:pt x="129998" y="243403"/>
                  </a:lnTo>
                  <a:lnTo>
                    <a:pt x="80484" y="305999"/>
                  </a:lnTo>
                  <a:lnTo>
                    <a:pt x="46665" y="360956"/>
                  </a:lnTo>
                  <a:lnTo>
                    <a:pt x="17999" y="410658"/>
                  </a:lnTo>
                  <a:lnTo>
                    <a:pt x="3564" y="469225"/>
                  </a:lnTo>
                  <a:lnTo>
                    <a:pt x="0" y="518684"/>
                  </a:lnTo>
                  <a:lnTo>
                    <a:pt x="1283" y="563494"/>
                  </a:lnTo>
                  <a:lnTo>
                    <a:pt x="18373" y="617438"/>
                  </a:lnTo>
                  <a:lnTo>
                    <a:pt x="45353" y="680220"/>
                  </a:lnTo>
                  <a:lnTo>
                    <a:pt x="79380" y="730514"/>
                  </a:lnTo>
                  <a:lnTo>
                    <a:pt x="139476" y="793104"/>
                  </a:lnTo>
                  <a:lnTo>
                    <a:pt x="198587" y="845205"/>
                  </a:lnTo>
                  <a:lnTo>
                    <a:pt x="232562" y="870309"/>
                  </a:lnTo>
                  <a:lnTo>
                    <a:pt x="290325" y="899003"/>
                  </a:lnTo>
                  <a:lnTo>
                    <a:pt x="345548" y="927666"/>
                  </a:lnTo>
                  <a:lnTo>
                    <a:pt x="406864" y="955242"/>
                  </a:lnTo>
                  <a:lnTo>
                    <a:pt x="469863" y="974918"/>
                  </a:lnTo>
                  <a:lnTo>
                    <a:pt x="525139" y="989215"/>
                  </a:lnTo>
                  <a:lnTo>
                    <a:pt x="576461" y="999788"/>
                  </a:lnTo>
                  <a:lnTo>
                    <a:pt x="634171" y="1007211"/>
                  </a:lnTo>
                  <a:lnTo>
                    <a:pt x="695592" y="1015308"/>
                  </a:lnTo>
                  <a:lnTo>
                    <a:pt x="752785" y="1019767"/>
                  </a:lnTo>
                  <a:lnTo>
                    <a:pt x="809143" y="1023768"/>
                  </a:lnTo>
                  <a:lnTo>
                    <a:pt x="865336" y="1029887"/>
                  </a:lnTo>
                  <a:lnTo>
                    <a:pt x="922665" y="1031096"/>
                  </a:lnTo>
                  <a:lnTo>
                    <a:pt x="985982" y="1028215"/>
                  </a:lnTo>
                  <a:lnTo>
                    <a:pt x="1043896" y="1022316"/>
                  </a:lnTo>
                  <a:lnTo>
                    <a:pt x="1100396" y="1013916"/>
                  </a:lnTo>
                  <a:lnTo>
                    <a:pt x="1156617" y="1007924"/>
                  </a:lnTo>
                  <a:lnTo>
                    <a:pt x="1212783" y="995821"/>
                  </a:lnTo>
                  <a:lnTo>
                    <a:pt x="1268937" y="982166"/>
                  </a:lnTo>
                  <a:lnTo>
                    <a:pt x="1321970" y="965084"/>
                  </a:lnTo>
                  <a:lnTo>
                    <a:pt x="1384557" y="939949"/>
                  </a:lnTo>
                  <a:lnTo>
                    <a:pt x="1446005" y="913662"/>
                  </a:lnTo>
                  <a:lnTo>
                    <a:pt x="1503360" y="883280"/>
                  </a:lnTo>
                  <a:lnTo>
                    <a:pt x="1556623" y="847635"/>
                  </a:lnTo>
                  <a:lnTo>
                    <a:pt x="1618958" y="786763"/>
                  </a:lnTo>
                  <a:lnTo>
                    <a:pt x="1668966" y="724458"/>
                  </a:lnTo>
                  <a:lnTo>
                    <a:pt x="1702065" y="668344"/>
                  </a:lnTo>
                  <a:lnTo>
                    <a:pt x="1728194" y="609807"/>
                  </a:lnTo>
                  <a:lnTo>
                    <a:pt x="1741454" y="551240"/>
                  </a:lnTo>
                  <a:lnTo>
                    <a:pt x="1742167" y="489585"/>
                  </a:lnTo>
                  <a:lnTo>
                    <a:pt x="1736979" y="431740"/>
                  </a:lnTo>
                  <a:lnTo>
                    <a:pt x="1730491" y="392414"/>
                  </a:lnTo>
                  <a:lnTo>
                    <a:pt x="1701920" y="335335"/>
                  </a:lnTo>
                  <a:lnTo>
                    <a:pt x="1663446" y="278501"/>
                  </a:lnTo>
                  <a:lnTo>
                    <a:pt x="1623587" y="237756"/>
                  </a:lnTo>
                  <a:lnTo>
                    <a:pt x="1564510" y="198852"/>
                  </a:lnTo>
                  <a:lnTo>
                    <a:pt x="1507693" y="168550"/>
                  </a:lnTo>
                  <a:lnTo>
                    <a:pt x="1451908" y="147526"/>
                  </a:lnTo>
                  <a:lnTo>
                    <a:pt x="1397682" y="122285"/>
                  </a:lnTo>
                  <a:lnTo>
                    <a:pt x="1337090" y="101819"/>
                  </a:lnTo>
                  <a:lnTo>
                    <a:pt x="1274836" y="92220"/>
                  </a:lnTo>
                  <a:lnTo>
                    <a:pt x="1218950" y="77697"/>
                  </a:lnTo>
                  <a:lnTo>
                    <a:pt x="1166300" y="71049"/>
                  </a:lnTo>
                  <a:lnTo>
                    <a:pt x="1110840" y="64406"/>
                  </a:lnTo>
                  <a:lnTo>
                    <a:pt x="1053655" y="54689"/>
                  </a:lnTo>
                  <a:lnTo>
                    <a:pt x="990366" y="41504"/>
                  </a:lnTo>
                  <a:lnTo>
                    <a:pt x="932458" y="33224"/>
                  </a:lnTo>
                  <a:lnTo>
                    <a:pt x="882893" y="20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3504922" y="2686653"/>
            <a:ext cx="1017004" cy="555088"/>
            <a:chOff x="3504922" y="2686653"/>
            <a:chExt cx="1017004" cy="555088"/>
          </a:xfrm>
        </p:grpSpPr>
        <p:sp>
          <p:nvSpPr>
            <p:cNvPr id="104" name="Freeform 103"/>
            <p:cNvSpPr/>
            <p:nvPr/>
          </p:nvSpPr>
          <p:spPr>
            <a:xfrm>
              <a:off x="3504922" y="2686653"/>
              <a:ext cx="386292" cy="524539"/>
            </a:xfrm>
            <a:custGeom>
              <a:avLst/>
              <a:gdLst/>
              <a:ahLst/>
              <a:cxnLst/>
              <a:rect l="0" t="0" r="0" b="0"/>
              <a:pathLst>
                <a:path w="386292" h="524539">
                  <a:moveTo>
                    <a:pt x="369565" y="92870"/>
                  </a:moveTo>
                  <a:lnTo>
                    <a:pt x="349321" y="48907"/>
                  </a:lnTo>
                  <a:lnTo>
                    <a:pt x="318983" y="24212"/>
                  </a:lnTo>
                  <a:lnTo>
                    <a:pt x="285947" y="7666"/>
                  </a:lnTo>
                  <a:lnTo>
                    <a:pt x="226532" y="0"/>
                  </a:lnTo>
                  <a:lnTo>
                    <a:pt x="178096" y="1012"/>
                  </a:lnTo>
                  <a:lnTo>
                    <a:pt x="125983" y="18010"/>
                  </a:lnTo>
                  <a:lnTo>
                    <a:pt x="76565" y="38568"/>
                  </a:lnTo>
                  <a:lnTo>
                    <a:pt x="57628" y="57817"/>
                  </a:lnTo>
                  <a:lnTo>
                    <a:pt x="26408" y="108303"/>
                  </a:lnTo>
                  <a:lnTo>
                    <a:pt x="4806" y="149435"/>
                  </a:lnTo>
                  <a:lnTo>
                    <a:pt x="0" y="180401"/>
                  </a:lnTo>
                  <a:lnTo>
                    <a:pt x="2932" y="211321"/>
                  </a:lnTo>
                  <a:lnTo>
                    <a:pt x="17738" y="247290"/>
                  </a:lnTo>
                  <a:lnTo>
                    <a:pt x="38112" y="273285"/>
                  </a:lnTo>
                  <a:lnTo>
                    <a:pt x="56136" y="288478"/>
                  </a:lnTo>
                  <a:lnTo>
                    <a:pt x="78965" y="296790"/>
                  </a:lnTo>
                  <a:lnTo>
                    <a:pt x="105878" y="299315"/>
                  </a:lnTo>
                  <a:lnTo>
                    <a:pt x="164577" y="291403"/>
                  </a:lnTo>
                  <a:lnTo>
                    <a:pt x="199643" y="278816"/>
                  </a:lnTo>
                  <a:lnTo>
                    <a:pt x="252388" y="245648"/>
                  </a:lnTo>
                  <a:lnTo>
                    <a:pt x="307352" y="195580"/>
                  </a:lnTo>
                  <a:lnTo>
                    <a:pt x="361243" y="151444"/>
                  </a:lnTo>
                  <a:lnTo>
                    <a:pt x="376005" y="132941"/>
                  </a:lnTo>
                  <a:lnTo>
                    <a:pt x="380877" y="131282"/>
                  </a:lnTo>
                  <a:lnTo>
                    <a:pt x="384125" y="134856"/>
                  </a:lnTo>
                  <a:lnTo>
                    <a:pt x="386291" y="141917"/>
                  </a:lnTo>
                  <a:lnTo>
                    <a:pt x="383749" y="168624"/>
                  </a:lnTo>
                  <a:lnTo>
                    <a:pt x="373580" y="218665"/>
                  </a:lnTo>
                  <a:lnTo>
                    <a:pt x="373477" y="277422"/>
                  </a:lnTo>
                  <a:lnTo>
                    <a:pt x="378786" y="334696"/>
                  </a:lnTo>
                  <a:lnTo>
                    <a:pt x="379835" y="393929"/>
                  </a:lnTo>
                  <a:lnTo>
                    <a:pt x="376923" y="447570"/>
                  </a:lnTo>
                  <a:lnTo>
                    <a:pt x="370534" y="506777"/>
                  </a:lnTo>
                  <a:lnTo>
                    <a:pt x="369565" y="524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025105" y="2733231"/>
              <a:ext cx="496821" cy="508510"/>
            </a:xfrm>
            <a:custGeom>
              <a:avLst/>
              <a:gdLst/>
              <a:ahLst/>
              <a:cxnLst/>
              <a:rect l="0" t="0" r="0" b="0"/>
              <a:pathLst>
                <a:path w="496821" h="508510">
                  <a:moveTo>
                    <a:pt x="323164" y="35763"/>
                  </a:moveTo>
                  <a:lnTo>
                    <a:pt x="305183" y="20122"/>
                  </a:lnTo>
                  <a:lnTo>
                    <a:pt x="259012" y="919"/>
                  </a:lnTo>
                  <a:lnTo>
                    <a:pt x="238500" y="0"/>
                  </a:lnTo>
                  <a:lnTo>
                    <a:pt x="204101" y="9179"/>
                  </a:lnTo>
                  <a:lnTo>
                    <a:pt x="150557" y="33242"/>
                  </a:lnTo>
                  <a:lnTo>
                    <a:pt x="87642" y="92167"/>
                  </a:lnTo>
                  <a:lnTo>
                    <a:pt x="51773" y="134382"/>
                  </a:lnTo>
                  <a:lnTo>
                    <a:pt x="27401" y="181846"/>
                  </a:lnTo>
                  <a:lnTo>
                    <a:pt x="11321" y="240657"/>
                  </a:lnTo>
                  <a:lnTo>
                    <a:pt x="0" y="301668"/>
                  </a:lnTo>
                  <a:lnTo>
                    <a:pt x="3006" y="364108"/>
                  </a:lnTo>
                  <a:lnTo>
                    <a:pt x="16034" y="420333"/>
                  </a:lnTo>
                  <a:lnTo>
                    <a:pt x="27175" y="444159"/>
                  </a:lnTo>
                  <a:lnTo>
                    <a:pt x="52190" y="471715"/>
                  </a:lnTo>
                  <a:lnTo>
                    <a:pt x="92084" y="493581"/>
                  </a:lnTo>
                  <a:lnTo>
                    <a:pt x="124454" y="504296"/>
                  </a:lnTo>
                  <a:lnTo>
                    <a:pt x="176722" y="508509"/>
                  </a:lnTo>
                  <a:lnTo>
                    <a:pt x="232106" y="503752"/>
                  </a:lnTo>
                  <a:lnTo>
                    <a:pt x="288106" y="483142"/>
                  </a:lnTo>
                  <a:lnTo>
                    <a:pt x="341109" y="453421"/>
                  </a:lnTo>
                  <a:lnTo>
                    <a:pt x="403689" y="409868"/>
                  </a:lnTo>
                  <a:lnTo>
                    <a:pt x="453958" y="352588"/>
                  </a:lnTo>
                  <a:lnTo>
                    <a:pt x="476822" y="314731"/>
                  </a:lnTo>
                  <a:lnTo>
                    <a:pt x="489867" y="260017"/>
                  </a:lnTo>
                  <a:lnTo>
                    <a:pt x="496820" y="216983"/>
                  </a:lnTo>
                  <a:lnTo>
                    <a:pt x="489874" y="153751"/>
                  </a:lnTo>
                  <a:lnTo>
                    <a:pt x="477237" y="101444"/>
                  </a:lnTo>
                  <a:lnTo>
                    <a:pt x="461051" y="82112"/>
                  </a:lnTo>
                  <a:lnTo>
                    <a:pt x="412422" y="44510"/>
                  </a:lnTo>
                  <a:lnTo>
                    <a:pt x="355397" y="26269"/>
                  </a:lnTo>
                  <a:lnTo>
                    <a:pt x="298725" y="11401"/>
                  </a:lnTo>
                  <a:lnTo>
                    <a:pt x="249465" y="4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014235" y="178984"/>
            <a:ext cx="4366035" cy="715939"/>
            <a:chOff x="2014235" y="178984"/>
            <a:chExt cx="4366035" cy="715939"/>
          </a:xfrm>
        </p:grpSpPr>
        <p:sp>
          <p:nvSpPr>
            <p:cNvPr id="2" name="Freeform 1"/>
            <p:cNvSpPr/>
            <p:nvPr/>
          </p:nvSpPr>
          <p:spPr>
            <a:xfrm>
              <a:off x="2014235" y="200041"/>
              <a:ext cx="49351" cy="663296"/>
            </a:xfrm>
            <a:custGeom>
              <a:avLst/>
              <a:gdLst/>
              <a:ahLst/>
              <a:cxnLst/>
              <a:rect l="0" t="0" r="0" b="0"/>
              <a:pathLst>
                <a:path w="49351" h="663296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1490" y="136815"/>
                  </a:lnTo>
                  <a:lnTo>
                    <a:pt x="15906" y="198205"/>
                  </a:lnTo>
                  <a:lnTo>
                    <a:pt x="22803" y="245901"/>
                  </a:lnTo>
                  <a:lnTo>
                    <a:pt x="26666" y="304616"/>
                  </a:lnTo>
                  <a:lnTo>
                    <a:pt x="27811" y="357109"/>
                  </a:lnTo>
                  <a:lnTo>
                    <a:pt x="29368" y="415597"/>
                  </a:lnTo>
                  <a:lnTo>
                    <a:pt x="37346" y="478642"/>
                  </a:lnTo>
                  <a:lnTo>
                    <a:pt x="45766" y="528814"/>
                  </a:lnTo>
                  <a:lnTo>
                    <a:pt x="48288" y="581725"/>
                  </a:lnTo>
                  <a:lnTo>
                    <a:pt x="49140" y="640120"/>
                  </a:lnTo>
                  <a:lnTo>
                    <a:pt x="49350" y="663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01340" y="210569"/>
              <a:ext cx="488712" cy="658284"/>
            </a:xfrm>
            <a:custGeom>
              <a:avLst/>
              <a:gdLst/>
              <a:ahLst/>
              <a:cxnLst/>
              <a:rect l="0" t="0" r="0" b="0"/>
              <a:pathLst>
                <a:path w="488712" h="658284">
                  <a:moveTo>
                    <a:pt x="57043" y="0"/>
                  </a:moveTo>
                  <a:lnTo>
                    <a:pt x="37915" y="53875"/>
                  </a:lnTo>
                  <a:lnTo>
                    <a:pt x="8850" y="115922"/>
                  </a:lnTo>
                  <a:lnTo>
                    <a:pt x="0" y="140412"/>
                  </a:lnTo>
                  <a:lnTo>
                    <a:pt x="9179" y="112121"/>
                  </a:lnTo>
                  <a:lnTo>
                    <a:pt x="43733" y="61384"/>
                  </a:lnTo>
                  <a:lnTo>
                    <a:pt x="75456" y="36645"/>
                  </a:lnTo>
                  <a:lnTo>
                    <a:pt x="108902" y="20087"/>
                  </a:lnTo>
                  <a:lnTo>
                    <a:pt x="133514" y="17896"/>
                  </a:lnTo>
                  <a:lnTo>
                    <a:pt x="181853" y="26022"/>
                  </a:lnTo>
                  <a:lnTo>
                    <a:pt x="214517" y="46705"/>
                  </a:lnTo>
                  <a:lnTo>
                    <a:pt x="270685" y="107677"/>
                  </a:lnTo>
                  <a:lnTo>
                    <a:pt x="290880" y="130691"/>
                  </a:lnTo>
                  <a:lnTo>
                    <a:pt x="318192" y="190736"/>
                  </a:lnTo>
                  <a:lnTo>
                    <a:pt x="340579" y="251459"/>
                  </a:lnTo>
                  <a:lnTo>
                    <a:pt x="348504" y="290146"/>
                  </a:lnTo>
                  <a:lnTo>
                    <a:pt x="351182" y="350031"/>
                  </a:lnTo>
                  <a:lnTo>
                    <a:pt x="351646" y="403970"/>
                  </a:lnTo>
                  <a:lnTo>
                    <a:pt x="343397" y="462202"/>
                  </a:lnTo>
                  <a:lnTo>
                    <a:pt x="327383" y="521365"/>
                  </a:lnTo>
                  <a:lnTo>
                    <a:pt x="295241" y="584467"/>
                  </a:lnTo>
                  <a:lnTo>
                    <a:pt x="281452" y="603304"/>
                  </a:lnTo>
                  <a:lnTo>
                    <a:pt x="221389" y="648921"/>
                  </a:lnTo>
                  <a:lnTo>
                    <a:pt x="196376" y="656907"/>
                  </a:lnTo>
                  <a:lnTo>
                    <a:pt x="149410" y="658283"/>
                  </a:lnTo>
                  <a:lnTo>
                    <a:pt x="119152" y="652879"/>
                  </a:lnTo>
                  <a:lnTo>
                    <a:pt x="88964" y="636683"/>
                  </a:lnTo>
                  <a:lnTo>
                    <a:pt x="65201" y="614726"/>
                  </a:lnTo>
                  <a:lnTo>
                    <a:pt x="50530" y="592186"/>
                  </a:lnTo>
                  <a:lnTo>
                    <a:pt x="45570" y="566571"/>
                  </a:lnTo>
                  <a:lnTo>
                    <a:pt x="48434" y="540758"/>
                  </a:lnTo>
                  <a:lnTo>
                    <a:pt x="57506" y="517588"/>
                  </a:lnTo>
                  <a:lnTo>
                    <a:pt x="72457" y="501830"/>
                  </a:lnTo>
                  <a:lnTo>
                    <a:pt x="81357" y="495991"/>
                  </a:lnTo>
                  <a:lnTo>
                    <a:pt x="127418" y="487772"/>
                  </a:lnTo>
                  <a:lnTo>
                    <a:pt x="187884" y="493400"/>
                  </a:lnTo>
                  <a:lnTo>
                    <a:pt x="241076" y="508897"/>
                  </a:lnTo>
                  <a:lnTo>
                    <a:pt x="290166" y="524351"/>
                  </a:lnTo>
                  <a:lnTo>
                    <a:pt x="347977" y="540054"/>
                  </a:lnTo>
                  <a:lnTo>
                    <a:pt x="410214" y="554837"/>
                  </a:lnTo>
                  <a:lnTo>
                    <a:pt x="452585" y="557071"/>
                  </a:lnTo>
                  <a:lnTo>
                    <a:pt x="488711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84954" y="178984"/>
              <a:ext cx="519918" cy="641842"/>
            </a:xfrm>
            <a:custGeom>
              <a:avLst/>
              <a:gdLst/>
              <a:ahLst/>
              <a:cxnLst/>
              <a:rect l="0" t="0" r="0" b="0"/>
              <a:pathLst>
                <a:path w="519918" h="641842">
                  <a:moveTo>
                    <a:pt x="326237" y="0"/>
                  </a:moveTo>
                  <a:lnTo>
                    <a:pt x="283546" y="3120"/>
                  </a:lnTo>
                  <a:lnTo>
                    <a:pt x="230235" y="16788"/>
                  </a:lnTo>
                  <a:lnTo>
                    <a:pt x="177899" y="23333"/>
                  </a:lnTo>
                  <a:lnTo>
                    <a:pt x="122501" y="29955"/>
                  </a:lnTo>
                  <a:lnTo>
                    <a:pt x="60432" y="32433"/>
                  </a:lnTo>
                  <a:lnTo>
                    <a:pt x="34966" y="37032"/>
                  </a:lnTo>
                  <a:lnTo>
                    <a:pt x="15069" y="49214"/>
                  </a:lnTo>
                  <a:lnTo>
                    <a:pt x="6488" y="57376"/>
                  </a:lnTo>
                  <a:lnTo>
                    <a:pt x="1937" y="66326"/>
                  </a:lnTo>
                  <a:lnTo>
                    <a:pt x="0" y="85630"/>
                  </a:lnTo>
                  <a:lnTo>
                    <a:pt x="8288" y="141090"/>
                  </a:lnTo>
                  <a:lnTo>
                    <a:pt x="21191" y="191386"/>
                  </a:lnTo>
                  <a:lnTo>
                    <a:pt x="37325" y="252714"/>
                  </a:lnTo>
                  <a:lnTo>
                    <a:pt x="39905" y="278824"/>
                  </a:lnTo>
                  <a:lnTo>
                    <a:pt x="44102" y="285318"/>
                  </a:lnTo>
                  <a:lnTo>
                    <a:pt x="50410" y="287308"/>
                  </a:lnTo>
                  <a:lnTo>
                    <a:pt x="66777" y="283280"/>
                  </a:lnTo>
                  <a:lnTo>
                    <a:pt x="102760" y="261631"/>
                  </a:lnTo>
                  <a:lnTo>
                    <a:pt x="120459" y="249641"/>
                  </a:lnTo>
                  <a:lnTo>
                    <a:pt x="157901" y="237484"/>
                  </a:lnTo>
                  <a:lnTo>
                    <a:pt x="219243" y="232784"/>
                  </a:lnTo>
                  <a:lnTo>
                    <a:pt x="276767" y="237445"/>
                  </a:lnTo>
                  <a:lnTo>
                    <a:pt x="334359" y="259206"/>
                  </a:lnTo>
                  <a:lnTo>
                    <a:pt x="394609" y="296086"/>
                  </a:lnTo>
                  <a:lnTo>
                    <a:pt x="454307" y="352868"/>
                  </a:lnTo>
                  <a:lnTo>
                    <a:pt x="489445" y="404665"/>
                  </a:lnTo>
                  <a:lnTo>
                    <a:pt x="510511" y="459956"/>
                  </a:lnTo>
                  <a:lnTo>
                    <a:pt x="519917" y="501921"/>
                  </a:lnTo>
                  <a:lnTo>
                    <a:pt x="513800" y="558023"/>
                  </a:lnTo>
                  <a:lnTo>
                    <a:pt x="506695" y="583752"/>
                  </a:lnTo>
                  <a:lnTo>
                    <a:pt x="495738" y="602986"/>
                  </a:lnTo>
                  <a:lnTo>
                    <a:pt x="470826" y="626969"/>
                  </a:lnTo>
                  <a:lnTo>
                    <a:pt x="448211" y="635452"/>
                  </a:lnTo>
                  <a:lnTo>
                    <a:pt x="389975" y="640898"/>
                  </a:lnTo>
                  <a:lnTo>
                    <a:pt x="339404" y="641841"/>
                  </a:lnTo>
                  <a:lnTo>
                    <a:pt x="279488" y="633754"/>
                  </a:lnTo>
                  <a:lnTo>
                    <a:pt x="226406" y="620892"/>
                  </a:lnTo>
                  <a:lnTo>
                    <a:pt x="165878" y="601497"/>
                  </a:lnTo>
                  <a:lnTo>
                    <a:pt x="126196" y="5895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94587" y="221098"/>
              <a:ext cx="206201" cy="145965"/>
            </a:xfrm>
            <a:custGeom>
              <a:avLst/>
              <a:gdLst/>
              <a:ahLst/>
              <a:cxnLst/>
              <a:rect l="0" t="0" r="0" b="0"/>
              <a:pathLst>
                <a:path w="206201" h="145965">
                  <a:moveTo>
                    <a:pt x="121972" y="0"/>
                  </a:moveTo>
                  <a:lnTo>
                    <a:pt x="59879" y="5589"/>
                  </a:lnTo>
                  <a:lnTo>
                    <a:pt x="33124" y="20243"/>
                  </a:lnTo>
                  <a:lnTo>
                    <a:pt x="10379" y="39403"/>
                  </a:lnTo>
                  <a:lnTo>
                    <a:pt x="2185" y="59237"/>
                  </a:lnTo>
                  <a:lnTo>
                    <a:pt x="0" y="71077"/>
                  </a:lnTo>
                  <a:lnTo>
                    <a:pt x="3811" y="93591"/>
                  </a:lnTo>
                  <a:lnTo>
                    <a:pt x="19111" y="122877"/>
                  </a:lnTo>
                  <a:lnTo>
                    <a:pt x="25322" y="131051"/>
                  </a:lnTo>
                  <a:lnTo>
                    <a:pt x="47821" y="140133"/>
                  </a:lnTo>
                  <a:lnTo>
                    <a:pt x="109925" y="145964"/>
                  </a:lnTo>
                  <a:lnTo>
                    <a:pt x="149988" y="141384"/>
                  </a:lnTo>
                  <a:lnTo>
                    <a:pt x="169909" y="132638"/>
                  </a:lnTo>
                  <a:lnTo>
                    <a:pt x="186561" y="119781"/>
                  </a:lnTo>
                  <a:lnTo>
                    <a:pt x="201761" y="102369"/>
                  </a:lnTo>
                  <a:lnTo>
                    <a:pt x="205581" y="91643"/>
                  </a:lnTo>
                  <a:lnTo>
                    <a:pt x="20620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74445" y="242155"/>
              <a:ext cx="315856" cy="642239"/>
            </a:xfrm>
            <a:custGeom>
              <a:avLst/>
              <a:gdLst/>
              <a:ahLst/>
              <a:cxnLst/>
              <a:rect l="0" t="0" r="0" b="0"/>
              <a:pathLst>
                <a:path w="315856" h="642239">
                  <a:moveTo>
                    <a:pt x="315855" y="0"/>
                  </a:moveTo>
                  <a:lnTo>
                    <a:pt x="289492" y="55045"/>
                  </a:lnTo>
                  <a:lnTo>
                    <a:pt x="262858" y="109572"/>
                  </a:lnTo>
                  <a:lnTo>
                    <a:pt x="228071" y="169540"/>
                  </a:lnTo>
                  <a:lnTo>
                    <a:pt x="193235" y="231722"/>
                  </a:lnTo>
                  <a:lnTo>
                    <a:pt x="161003" y="289871"/>
                  </a:lnTo>
                  <a:lnTo>
                    <a:pt x="134618" y="346792"/>
                  </a:lnTo>
                  <a:lnTo>
                    <a:pt x="108715" y="407233"/>
                  </a:lnTo>
                  <a:lnTo>
                    <a:pt x="82326" y="462809"/>
                  </a:lnTo>
                  <a:lnTo>
                    <a:pt x="63383" y="515838"/>
                  </a:lnTo>
                  <a:lnTo>
                    <a:pt x="37246" y="575767"/>
                  </a:lnTo>
                  <a:lnTo>
                    <a:pt x="13380" y="617410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39488" y="684352"/>
              <a:ext cx="164629" cy="181418"/>
            </a:xfrm>
            <a:custGeom>
              <a:avLst/>
              <a:gdLst/>
              <a:ahLst/>
              <a:cxnLst/>
              <a:rect l="0" t="0" r="0" b="0"/>
              <a:pathLst>
                <a:path w="164629" h="181418">
                  <a:moveTo>
                    <a:pt x="66584" y="0"/>
                  </a:moveTo>
                  <a:lnTo>
                    <a:pt x="23923" y="48901"/>
                  </a:lnTo>
                  <a:lnTo>
                    <a:pt x="1875" y="94017"/>
                  </a:lnTo>
                  <a:lnTo>
                    <a:pt x="0" y="115485"/>
                  </a:lnTo>
                  <a:lnTo>
                    <a:pt x="4236" y="136724"/>
                  </a:lnTo>
                  <a:lnTo>
                    <a:pt x="13917" y="157862"/>
                  </a:lnTo>
                  <a:lnTo>
                    <a:pt x="29139" y="172716"/>
                  </a:lnTo>
                  <a:lnTo>
                    <a:pt x="38111" y="178315"/>
                  </a:lnTo>
                  <a:lnTo>
                    <a:pt x="57439" y="181417"/>
                  </a:lnTo>
                  <a:lnTo>
                    <a:pt x="98443" y="173876"/>
                  </a:lnTo>
                  <a:lnTo>
                    <a:pt x="124247" y="158883"/>
                  </a:lnTo>
                  <a:lnTo>
                    <a:pt x="146710" y="134034"/>
                  </a:lnTo>
                  <a:lnTo>
                    <a:pt x="162595" y="104444"/>
                  </a:lnTo>
                  <a:lnTo>
                    <a:pt x="164628" y="83854"/>
                  </a:lnTo>
                  <a:lnTo>
                    <a:pt x="163532" y="73450"/>
                  </a:lnTo>
                  <a:lnTo>
                    <a:pt x="152956" y="52532"/>
                  </a:lnTo>
                  <a:lnTo>
                    <a:pt x="130391" y="27263"/>
                  </a:lnTo>
                  <a:lnTo>
                    <a:pt x="108698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75962" y="631709"/>
              <a:ext cx="251829" cy="217377"/>
            </a:xfrm>
            <a:custGeom>
              <a:avLst/>
              <a:gdLst/>
              <a:ahLst/>
              <a:cxnLst/>
              <a:rect l="0" t="0" r="0" b="0"/>
              <a:pathLst>
                <a:path w="251829" h="217377">
                  <a:moveTo>
                    <a:pt x="151333" y="31586"/>
                  </a:moveTo>
                  <a:lnTo>
                    <a:pt x="145744" y="14818"/>
                  </a:lnTo>
                  <a:lnTo>
                    <a:pt x="139418" y="9879"/>
                  </a:lnTo>
                  <a:lnTo>
                    <a:pt x="119911" y="4391"/>
                  </a:lnTo>
                  <a:lnTo>
                    <a:pt x="88211" y="6890"/>
                  </a:lnTo>
                  <a:lnTo>
                    <a:pt x="67127" y="18270"/>
                  </a:lnTo>
                  <a:lnTo>
                    <a:pt x="30585" y="48583"/>
                  </a:lnTo>
                  <a:lnTo>
                    <a:pt x="13650" y="75616"/>
                  </a:lnTo>
                  <a:lnTo>
                    <a:pt x="1224" y="105853"/>
                  </a:lnTo>
                  <a:lnTo>
                    <a:pt x="0" y="129714"/>
                  </a:lnTo>
                  <a:lnTo>
                    <a:pt x="4525" y="154747"/>
                  </a:lnTo>
                  <a:lnTo>
                    <a:pt x="14336" y="177571"/>
                  </a:lnTo>
                  <a:lnTo>
                    <a:pt x="29614" y="193174"/>
                  </a:lnTo>
                  <a:lnTo>
                    <a:pt x="61066" y="208536"/>
                  </a:lnTo>
                  <a:lnTo>
                    <a:pt x="100021" y="217376"/>
                  </a:lnTo>
                  <a:lnTo>
                    <a:pt x="138079" y="216876"/>
                  </a:lnTo>
                  <a:lnTo>
                    <a:pt x="160650" y="211033"/>
                  </a:lnTo>
                  <a:lnTo>
                    <a:pt x="193088" y="193420"/>
                  </a:lnTo>
                  <a:lnTo>
                    <a:pt x="223756" y="165324"/>
                  </a:lnTo>
                  <a:lnTo>
                    <a:pt x="240453" y="140938"/>
                  </a:lnTo>
                  <a:lnTo>
                    <a:pt x="251828" y="100901"/>
                  </a:lnTo>
                  <a:lnTo>
                    <a:pt x="248250" y="76431"/>
                  </a:lnTo>
                  <a:lnTo>
                    <a:pt x="233082" y="46043"/>
                  </a:lnTo>
                  <a:lnTo>
                    <a:pt x="210650" y="22221"/>
                  </a:lnTo>
                  <a:lnTo>
                    <a:pt x="188015" y="6584"/>
                  </a:lnTo>
                  <a:lnTo>
                    <a:pt x="17239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01599" y="360991"/>
              <a:ext cx="194194" cy="449704"/>
            </a:xfrm>
            <a:custGeom>
              <a:avLst/>
              <a:gdLst/>
              <a:ahLst/>
              <a:cxnLst/>
              <a:rect l="0" t="0" r="0" b="0"/>
              <a:pathLst>
                <a:path w="194194" h="449704">
                  <a:moveTo>
                    <a:pt x="67851" y="449703"/>
                  </a:moveTo>
                  <a:lnTo>
                    <a:pt x="67851" y="395558"/>
                  </a:lnTo>
                  <a:lnTo>
                    <a:pt x="62262" y="340612"/>
                  </a:lnTo>
                  <a:lnTo>
                    <a:pt x="49893" y="284698"/>
                  </a:lnTo>
                  <a:lnTo>
                    <a:pt x="36185" y="228593"/>
                  </a:lnTo>
                  <a:lnTo>
                    <a:pt x="22212" y="172450"/>
                  </a:lnTo>
                  <a:lnTo>
                    <a:pt x="8187" y="117470"/>
                  </a:lnTo>
                  <a:lnTo>
                    <a:pt x="0" y="81422"/>
                  </a:lnTo>
                  <a:lnTo>
                    <a:pt x="1821" y="55175"/>
                  </a:lnTo>
                  <a:lnTo>
                    <a:pt x="9648" y="34152"/>
                  </a:lnTo>
                  <a:lnTo>
                    <a:pt x="15011" y="25270"/>
                  </a:lnTo>
                  <a:lnTo>
                    <a:pt x="30329" y="12281"/>
                  </a:lnTo>
                  <a:lnTo>
                    <a:pt x="39327" y="7180"/>
                  </a:lnTo>
                  <a:lnTo>
                    <a:pt x="79937" y="0"/>
                  </a:lnTo>
                  <a:lnTo>
                    <a:pt x="129250" y="5980"/>
                  </a:lnTo>
                  <a:lnTo>
                    <a:pt x="169667" y="18426"/>
                  </a:lnTo>
                  <a:lnTo>
                    <a:pt x="194193" y="285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74694" y="589595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2482" y="9065"/>
                  </a:lnTo>
                  <a:lnTo>
                    <a:pt x="109477" y="11410"/>
                  </a:lnTo>
                  <a:lnTo>
                    <a:pt x="47605" y="195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11689" y="284269"/>
              <a:ext cx="282852" cy="561008"/>
            </a:xfrm>
            <a:custGeom>
              <a:avLst/>
              <a:gdLst/>
              <a:ahLst/>
              <a:cxnLst/>
              <a:rect l="0" t="0" r="0" b="0"/>
              <a:pathLst>
                <a:path w="282852" h="561008">
                  <a:moveTo>
                    <a:pt x="189513" y="0"/>
                  </a:moveTo>
                  <a:lnTo>
                    <a:pt x="172702" y="19151"/>
                  </a:lnTo>
                  <a:lnTo>
                    <a:pt x="133117" y="77841"/>
                  </a:lnTo>
                  <a:lnTo>
                    <a:pt x="103823" y="135798"/>
                  </a:lnTo>
                  <a:lnTo>
                    <a:pt x="78259" y="195611"/>
                  </a:lnTo>
                  <a:lnTo>
                    <a:pt x="52113" y="249729"/>
                  </a:lnTo>
                  <a:lnTo>
                    <a:pt x="28448" y="311025"/>
                  </a:lnTo>
                  <a:lnTo>
                    <a:pt x="11295" y="373219"/>
                  </a:lnTo>
                  <a:lnTo>
                    <a:pt x="2231" y="431171"/>
                  </a:lnTo>
                  <a:lnTo>
                    <a:pt x="6250" y="476105"/>
                  </a:lnTo>
                  <a:lnTo>
                    <a:pt x="20439" y="513465"/>
                  </a:lnTo>
                  <a:lnTo>
                    <a:pt x="45050" y="541172"/>
                  </a:lnTo>
                  <a:lnTo>
                    <a:pt x="74569" y="558610"/>
                  </a:lnTo>
                  <a:lnTo>
                    <a:pt x="95143" y="561007"/>
                  </a:lnTo>
                  <a:lnTo>
                    <a:pt x="142536" y="553013"/>
                  </a:lnTo>
                  <a:lnTo>
                    <a:pt x="177543" y="537942"/>
                  </a:lnTo>
                  <a:lnTo>
                    <a:pt x="231437" y="493583"/>
                  </a:lnTo>
                  <a:lnTo>
                    <a:pt x="268114" y="452477"/>
                  </a:lnTo>
                  <a:lnTo>
                    <a:pt x="277089" y="428439"/>
                  </a:lnTo>
                  <a:lnTo>
                    <a:pt x="282851" y="374878"/>
                  </a:lnTo>
                  <a:lnTo>
                    <a:pt x="277400" y="350276"/>
                  </a:lnTo>
                  <a:lnTo>
                    <a:pt x="260425" y="305887"/>
                  </a:lnTo>
                  <a:lnTo>
                    <a:pt x="246766" y="290757"/>
                  </a:lnTo>
                  <a:lnTo>
                    <a:pt x="238210" y="285085"/>
                  </a:lnTo>
                  <a:lnTo>
                    <a:pt x="198223" y="277102"/>
                  </a:lnTo>
                  <a:lnTo>
                    <a:pt x="134898" y="285636"/>
                  </a:lnTo>
                  <a:lnTo>
                    <a:pt x="109088" y="294236"/>
                  </a:lnTo>
                  <a:lnTo>
                    <a:pt x="49683" y="34108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59212" y="357968"/>
              <a:ext cx="21058" cy="536955"/>
            </a:xfrm>
            <a:custGeom>
              <a:avLst/>
              <a:gdLst/>
              <a:ahLst/>
              <a:cxnLst/>
              <a:rect l="0" t="0" r="0" b="0"/>
              <a:pathLst>
                <a:path w="21058" h="536955">
                  <a:moveTo>
                    <a:pt x="21057" y="0"/>
                  </a:moveTo>
                  <a:lnTo>
                    <a:pt x="9605" y="48931"/>
                  </a:lnTo>
                  <a:lnTo>
                    <a:pt x="2846" y="99896"/>
                  </a:lnTo>
                  <a:lnTo>
                    <a:pt x="844" y="156331"/>
                  </a:lnTo>
                  <a:lnTo>
                    <a:pt x="250" y="213217"/>
                  </a:lnTo>
                  <a:lnTo>
                    <a:pt x="75" y="274525"/>
                  </a:lnTo>
                  <a:lnTo>
                    <a:pt x="23" y="330906"/>
                  </a:lnTo>
                  <a:lnTo>
                    <a:pt x="7" y="380366"/>
                  </a:lnTo>
                  <a:lnTo>
                    <a:pt x="2" y="432066"/>
                  </a:lnTo>
                  <a:lnTo>
                    <a:pt x="1" y="481309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09968" y="336911"/>
              <a:ext cx="307131" cy="320504"/>
            </a:xfrm>
            <a:custGeom>
              <a:avLst/>
              <a:gdLst/>
              <a:ahLst/>
              <a:cxnLst/>
              <a:rect l="0" t="0" r="0" b="0"/>
              <a:pathLst>
                <a:path w="307131" h="320504">
                  <a:moveTo>
                    <a:pt x="307130" y="231627"/>
                  </a:moveTo>
                  <a:lnTo>
                    <a:pt x="264438" y="246200"/>
                  </a:lnTo>
                  <a:lnTo>
                    <a:pt x="202722" y="276614"/>
                  </a:lnTo>
                  <a:lnTo>
                    <a:pt x="143700" y="293979"/>
                  </a:lnTo>
                  <a:lnTo>
                    <a:pt x="91964" y="308675"/>
                  </a:lnTo>
                  <a:lnTo>
                    <a:pt x="45089" y="320503"/>
                  </a:lnTo>
                  <a:lnTo>
                    <a:pt x="23381" y="318701"/>
                  </a:lnTo>
                  <a:lnTo>
                    <a:pt x="15019" y="314243"/>
                  </a:lnTo>
                  <a:lnTo>
                    <a:pt x="2608" y="299931"/>
                  </a:lnTo>
                  <a:lnTo>
                    <a:pt x="0" y="291201"/>
                  </a:lnTo>
                  <a:lnTo>
                    <a:pt x="222" y="272143"/>
                  </a:lnTo>
                  <a:lnTo>
                    <a:pt x="24502" y="217769"/>
                  </a:lnTo>
                  <a:lnTo>
                    <a:pt x="51261" y="164289"/>
                  </a:lnTo>
                  <a:lnTo>
                    <a:pt x="79077" y="101429"/>
                  </a:lnTo>
                  <a:lnTo>
                    <a:pt x="103982" y="45859"/>
                  </a:lnTo>
                  <a:lnTo>
                    <a:pt x="1281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611124" y="1528106"/>
            <a:ext cx="1266241" cy="588122"/>
            <a:chOff x="2611124" y="1528106"/>
            <a:chExt cx="1266241" cy="588122"/>
          </a:xfrm>
        </p:grpSpPr>
        <p:sp>
          <p:nvSpPr>
            <p:cNvPr id="15" name="Freeform 14"/>
            <p:cNvSpPr/>
            <p:nvPr/>
          </p:nvSpPr>
          <p:spPr>
            <a:xfrm>
              <a:off x="2611124" y="1568746"/>
              <a:ext cx="10472" cy="547482"/>
            </a:xfrm>
            <a:custGeom>
              <a:avLst/>
              <a:gdLst/>
              <a:ahLst/>
              <a:cxnLst/>
              <a:rect l="0" t="0" r="0" b="0"/>
              <a:pathLst>
                <a:path w="10472" h="547482">
                  <a:moveTo>
                    <a:pt x="10471" y="0"/>
                  </a:moveTo>
                  <a:lnTo>
                    <a:pt x="3236" y="27556"/>
                  </a:lnTo>
                  <a:lnTo>
                    <a:pt x="593" y="90017"/>
                  </a:lnTo>
                  <a:lnTo>
                    <a:pt x="135" y="149114"/>
                  </a:lnTo>
                  <a:lnTo>
                    <a:pt x="0" y="204839"/>
                  </a:lnTo>
                  <a:lnTo>
                    <a:pt x="3079" y="257225"/>
                  </a:lnTo>
                  <a:lnTo>
                    <a:pt x="5162" y="310961"/>
                  </a:lnTo>
                  <a:lnTo>
                    <a:pt x="4609" y="353399"/>
                  </a:lnTo>
                  <a:lnTo>
                    <a:pt x="9313" y="410358"/>
                  </a:lnTo>
                  <a:lnTo>
                    <a:pt x="10128" y="460709"/>
                  </a:lnTo>
                  <a:lnTo>
                    <a:pt x="10404" y="518210"/>
                  </a:lnTo>
                  <a:lnTo>
                    <a:pt x="10471" y="5474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21637" y="207411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99094" y="1547689"/>
              <a:ext cx="396368" cy="511691"/>
            </a:xfrm>
            <a:custGeom>
              <a:avLst/>
              <a:gdLst/>
              <a:ahLst/>
              <a:cxnLst/>
              <a:rect l="0" t="0" r="0" b="0"/>
              <a:pathLst>
                <a:path w="396368" h="511691">
                  <a:moveTo>
                    <a:pt x="91040" y="0"/>
                  </a:moveTo>
                  <a:lnTo>
                    <a:pt x="48378" y="54114"/>
                  </a:lnTo>
                  <a:lnTo>
                    <a:pt x="15098" y="112823"/>
                  </a:lnTo>
                  <a:lnTo>
                    <a:pt x="8826" y="120839"/>
                  </a:lnTo>
                  <a:lnTo>
                    <a:pt x="4646" y="121503"/>
                  </a:lnTo>
                  <a:lnTo>
                    <a:pt x="1858" y="117267"/>
                  </a:lnTo>
                  <a:lnTo>
                    <a:pt x="0" y="109763"/>
                  </a:lnTo>
                  <a:lnTo>
                    <a:pt x="4175" y="92067"/>
                  </a:lnTo>
                  <a:lnTo>
                    <a:pt x="19679" y="65494"/>
                  </a:lnTo>
                  <a:lnTo>
                    <a:pt x="45879" y="35554"/>
                  </a:lnTo>
                  <a:lnTo>
                    <a:pt x="72200" y="19763"/>
                  </a:lnTo>
                  <a:lnTo>
                    <a:pt x="107815" y="13264"/>
                  </a:lnTo>
                  <a:lnTo>
                    <a:pt x="142414" y="16928"/>
                  </a:lnTo>
                  <a:lnTo>
                    <a:pt x="161057" y="25461"/>
                  </a:lnTo>
                  <a:lnTo>
                    <a:pt x="169303" y="31012"/>
                  </a:lnTo>
                  <a:lnTo>
                    <a:pt x="181586" y="46538"/>
                  </a:lnTo>
                  <a:lnTo>
                    <a:pt x="210025" y="103744"/>
                  </a:lnTo>
                  <a:lnTo>
                    <a:pt x="227151" y="161436"/>
                  </a:lnTo>
                  <a:lnTo>
                    <a:pt x="235094" y="211609"/>
                  </a:lnTo>
                  <a:lnTo>
                    <a:pt x="234328" y="257281"/>
                  </a:lnTo>
                  <a:lnTo>
                    <a:pt x="223589" y="315333"/>
                  </a:lnTo>
                  <a:lnTo>
                    <a:pt x="209033" y="368654"/>
                  </a:lnTo>
                  <a:lnTo>
                    <a:pt x="187960" y="429966"/>
                  </a:lnTo>
                  <a:lnTo>
                    <a:pt x="177400" y="456648"/>
                  </a:lnTo>
                  <a:lnTo>
                    <a:pt x="151723" y="484823"/>
                  </a:lnTo>
                  <a:lnTo>
                    <a:pt x="132049" y="500526"/>
                  </a:lnTo>
                  <a:lnTo>
                    <a:pt x="108486" y="509065"/>
                  </a:lnTo>
                  <a:lnTo>
                    <a:pt x="83586" y="511690"/>
                  </a:lnTo>
                  <a:lnTo>
                    <a:pt x="60822" y="508958"/>
                  </a:lnTo>
                  <a:lnTo>
                    <a:pt x="42125" y="500724"/>
                  </a:lnTo>
                  <a:lnTo>
                    <a:pt x="33864" y="495253"/>
                  </a:lnTo>
                  <a:lnTo>
                    <a:pt x="21565" y="479815"/>
                  </a:lnTo>
                  <a:lnTo>
                    <a:pt x="16647" y="470785"/>
                  </a:lnTo>
                  <a:lnTo>
                    <a:pt x="14303" y="448274"/>
                  </a:lnTo>
                  <a:lnTo>
                    <a:pt x="18331" y="423841"/>
                  </a:lnTo>
                  <a:lnTo>
                    <a:pt x="27919" y="401283"/>
                  </a:lnTo>
                  <a:lnTo>
                    <a:pt x="46219" y="382679"/>
                  </a:lnTo>
                  <a:lnTo>
                    <a:pt x="90505" y="357260"/>
                  </a:lnTo>
                  <a:lnTo>
                    <a:pt x="128056" y="344761"/>
                  </a:lnTo>
                  <a:lnTo>
                    <a:pt x="182667" y="345698"/>
                  </a:lnTo>
                  <a:lnTo>
                    <a:pt x="238514" y="350216"/>
                  </a:lnTo>
                  <a:lnTo>
                    <a:pt x="294606" y="362026"/>
                  </a:lnTo>
                  <a:lnTo>
                    <a:pt x="349576" y="367219"/>
                  </a:lnTo>
                  <a:lnTo>
                    <a:pt x="396367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12753" y="1528106"/>
              <a:ext cx="364612" cy="509594"/>
            </a:xfrm>
            <a:custGeom>
              <a:avLst/>
              <a:gdLst/>
              <a:ahLst/>
              <a:cxnLst/>
              <a:rect l="0" t="0" r="0" b="0"/>
              <a:pathLst>
                <a:path w="364612" h="509594">
                  <a:moveTo>
                    <a:pt x="277506" y="19583"/>
                  </a:moveTo>
                  <a:lnTo>
                    <a:pt x="218889" y="10518"/>
                  </a:lnTo>
                  <a:lnTo>
                    <a:pt x="163545" y="9343"/>
                  </a:lnTo>
                  <a:lnTo>
                    <a:pt x="103740" y="5992"/>
                  </a:lnTo>
                  <a:lnTo>
                    <a:pt x="51849" y="0"/>
                  </a:lnTo>
                  <a:lnTo>
                    <a:pt x="16062" y="4552"/>
                  </a:lnTo>
                  <a:lnTo>
                    <a:pt x="8454" y="11902"/>
                  </a:lnTo>
                  <a:lnTo>
                    <a:pt x="0" y="35666"/>
                  </a:lnTo>
                  <a:lnTo>
                    <a:pt x="829" y="70752"/>
                  </a:lnTo>
                  <a:lnTo>
                    <a:pt x="14831" y="124674"/>
                  </a:lnTo>
                  <a:lnTo>
                    <a:pt x="28437" y="166943"/>
                  </a:lnTo>
                  <a:lnTo>
                    <a:pt x="33081" y="171635"/>
                  </a:lnTo>
                  <a:lnTo>
                    <a:pt x="38517" y="172424"/>
                  </a:lnTo>
                  <a:lnTo>
                    <a:pt x="99323" y="152646"/>
                  </a:lnTo>
                  <a:lnTo>
                    <a:pt x="135933" y="147916"/>
                  </a:lnTo>
                  <a:lnTo>
                    <a:pt x="192659" y="157640"/>
                  </a:lnTo>
                  <a:lnTo>
                    <a:pt x="245839" y="175327"/>
                  </a:lnTo>
                  <a:lnTo>
                    <a:pt x="276312" y="194151"/>
                  </a:lnTo>
                  <a:lnTo>
                    <a:pt x="315491" y="241486"/>
                  </a:lnTo>
                  <a:lnTo>
                    <a:pt x="348004" y="304882"/>
                  </a:lnTo>
                  <a:lnTo>
                    <a:pt x="364611" y="360208"/>
                  </a:lnTo>
                  <a:lnTo>
                    <a:pt x="364406" y="402178"/>
                  </a:lnTo>
                  <a:lnTo>
                    <a:pt x="352687" y="449876"/>
                  </a:lnTo>
                  <a:lnTo>
                    <a:pt x="341725" y="471697"/>
                  </a:lnTo>
                  <a:lnTo>
                    <a:pt x="322815" y="489974"/>
                  </a:lnTo>
                  <a:lnTo>
                    <a:pt x="298813" y="503556"/>
                  </a:lnTo>
                  <a:lnTo>
                    <a:pt x="272548" y="509593"/>
                  </a:lnTo>
                  <a:lnTo>
                    <a:pt x="237042" y="507402"/>
                  </a:lnTo>
                  <a:lnTo>
                    <a:pt x="182967" y="492903"/>
                  </a:lnTo>
                  <a:lnTo>
                    <a:pt x="140635" y="4828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695709" y="1463461"/>
            <a:ext cx="200043" cy="200042"/>
            <a:chOff x="4695709" y="1463461"/>
            <a:chExt cx="200043" cy="200042"/>
          </a:xfrm>
        </p:grpSpPr>
        <p:sp>
          <p:nvSpPr>
            <p:cNvPr id="20" name="Freeform 19"/>
            <p:cNvSpPr/>
            <p:nvPr/>
          </p:nvSpPr>
          <p:spPr>
            <a:xfrm>
              <a:off x="4716767" y="1463461"/>
              <a:ext cx="178985" cy="200042"/>
            </a:xfrm>
            <a:custGeom>
              <a:avLst/>
              <a:gdLst/>
              <a:ahLst/>
              <a:cxnLst/>
              <a:rect l="0" t="0" r="0" b="0"/>
              <a:pathLst>
                <a:path w="178985" h="200042">
                  <a:moveTo>
                    <a:pt x="178984" y="0"/>
                  </a:moveTo>
                  <a:lnTo>
                    <a:pt x="123325" y="45781"/>
                  </a:lnTo>
                  <a:lnTo>
                    <a:pt x="74359" y="102487"/>
                  </a:lnTo>
                  <a:lnTo>
                    <a:pt x="31643" y="15860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95709" y="1473989"/>
              <a:ext cx="178986" cy="189514"/>
            </a:xfrm>
            <a:custGeom>
              <a:avLst/>
              <a:gdLst/>
              <a:ahLst/>
              <a:cxnLst/>
              <a:rect l="0" t="0" r="0" b="0"/>
              <a:pathLst>
                <a:path w="178986" h="189514">
                  <a:moveTo>
                    <a:pt x="0" y="0"/>
                  </a:moveTo>
                  <a:lnTo>
                    <a:pt x="38374" y="29309"/>
                  </a:lnTo>
                  <a:lnTo>
                    <a:pt x="86288" y="84953"/>
                  </a:lnTo>
                  <a:lnTo>
                    <a:pt x="141991" y="147463"/>
                  </a:lnTo>
                  <a:lnTo>
                    <a:pt x="178985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863983" y="2369069"/>
            <a:ext cx="1471703" cy="1042160"/>
            <a:chOff x="3863983" y="2369069"/>
            <a:chExt cx="1471703" cy="1042160"/>
          </a:xfrm>
        </p:grpSpPr>
        <p:sp>
          <p:nvSpPr>
            <p:cNvPr id="23" name="Freeform 22"/>
            <p:cNvSpPr/>
            <p:nvPr/>
          </p:nvSpPr>
          <p:spPr>
            <a:xfrm>
              <a:off x="4226157" y="2603748"/>
              <a:ext cx="277830" cy="685722"/>
            </a:xfrm>
            <a:custGeom>
              <a:avLst/>
              <a:gdLst/>
              <a:ahLst/>
              <a:cxnLst/>
              <a:rect l="0" t="0" r="0" b="0"/>
              <a:pathLst>
                <a:path w="277830" h="685722">
                  <a:moveTo>
                    <a:pt x="269511" y="102075"/>
                  </a:moveTo>
                  <a:lnTo>
                    <a:pt x="240203" y="155103"/>
                  </a:lnTo>
                  <a:lnTo>
                    <a:pt x="213116" y="211379"/>
                  </a:lnTo>
                  <a:lnTo>
                    <a:pt x="183821" y="269674"/>
                  </a:lnTo>
                  <a:lnTo>
                    <a:pt x="156163" y="323061"/>
                  </a:lnTo>
                  <a:lnTo>
                    <a:pt x="124524" y="386335"/>
                  </a:lnTo>
                  <a:lnTo>
                    <a:pt x="102961" y="439636"/>
                  </a:lnTo>
                  <a:lnTo>
                    <a:pt x="80711" y="500857"/>
                  </a:lnTo>
                  <a:lnTo>
                    <a:pt x="72800" y="539598"/>
                  </a:lnTo>
                  <a:lnTo>
                    <a:pt x="75717" y="599501"/>
                  </a:lnTo>
                  <a:lnTo>
                    <a:pt x="89908" y="642265"/>
                  </a:lnTo>
                  <a:lnTo>
                    <a:pt x="105459" y="664254"/>
                  </a:lnTo>
                  <a:lnTo>
                    <a:pt x="114520" y="673393"/>
                  </a:lnTo>
                  <a:lnTo>
                    <a:pt x="140185" y="683547"/>
                  </a:lnTo>
                  <a:lnTo>
                    <a:pt x="169919" y="685721"/>
                  </a:lnTo>
                  <a:lnTo>
                    <a:pt x="211796" y="673791"/>
                  </a:lnTo>
                  <a:lnTo>
                    <a:pt x="235671" y="661887"/>
                  </a:lnTo>
                  <a:lnTo>
                    <a:pt x="254861" y="642559"/>
                  </a:lnTo>
                  <a:lnTo>
                    <a:pt x="263254" y="630854"/>
                  </a:lnTo>
                  <a:lnTo>
                    <a:pt x="272579" y="602250"/>
                  </a:lnTo>
                  <a:lnTo>
                    <a:pt x="277829" y="553262"/>
                  </a:lnTo>
                  <a:lnTo>
                    <a:pt x="276717" y="519022"/>
                  </a:lnTo>
                  <a:lnTo>
                    <a:pt x="262937" y="466861"/>
                  </a:lnTo>
                  <a:lnTo>
                    <a:pt x="237320" y="406192"/>
                  </a:lnTo>
                  <a:lnTo>
                    <a:pt x="188757" y="342697"/>
                  </a:lnTo>
                  <a:lnTo>
                    <a:pt x="132639" y="281274"/>
                  </a:lnTo>
                  <a:lnTo>
                    <a:pt x="82193" y="222298"/>
                  </a:lnTo>
                  <a:lnTo>
                    <a:pt x="37957" y="166564"/>
                  </a:lnTo>
                  <a:lnTo>
                    <a:pt x="10125" y="112171"/>
                  </a:lnTo>
                  <a:lnTo>
                    <a:pt x="23" y="70362"/>
                  </a:lnTo>
                  <a:lnTo>
                    <a:pt x="0" y="44697"/>
                  </a:lnTo>
                  <a:lnTo>
                    <a:pt x="7789" y="25491"/>
                  </a:lnTo>
                  <a:lnTo>
                    <a:pt x="22169" y="12276"/>
                  </a:lnTo>
                  <a:lnTo>
                    <a:pt x="41428" y="3673"/>
                  </a:lnTo>
                  <a:lnTo>
                    <a:pt x="79748" y="0"/>
                  </a:lnTo>
                  <a:lnTo>
                    <a:pt x="141387" y="8646"/>
                  </a:lnTo>
                  <a:lnTo>
                    <a:pt x="181635" y="21360"/>
                  </a:lnTo>
                  <a:lnTo>
                    <a:pt x="216869" y="389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02984" y="2663709"/>
              <a:ext cx="521956" cy="525739"/>
            </a:xfrm>
            <a:custGeom>
              <a:avLst/>
              <a:gdLst/>
              <a:ahLst/>
              <a:cxnLst/>
              <a:rect l="0" t="0" r="0" b="0"/>
              <a:pathLst>
                <a:path w="521956" h="525739">
                  <a:moveTo>
                    <a:pt x="271710" y="21057"/>
                  </a:moveTo>
                  <a:lnTo>
                    <a:pt x="234232" y="12724"/>
                  </a:lnTo>
                  <a:lnTo>
                    <a:pt x="208260" y="13844"/>
                  </a:lnTo>
                  <a:lnTo>
                    <a:pt x="147046" y="33627"/>
                  </a:lnTo>
                  <a:lnTo>
                    <a:pt x="119208" y="48871"/>
                  </a:lnTo>
                  <a:lnTo>
                    <a:pt x="61855" y="110147"/>
                  </a:lnTo>
                  <a:lnTo>
                    <a:pt x="27573" y="173619"/>
                  </a:lnTo>
                  <a:lnTo>
                    <a:pt x="7780" y="225098"/>
                  </a:lnTo>
                  <a:lnTo>
                    <a:pt x="876" y="277396"/>
                  </a:lnTo>
                  <a:lnTo>
                    <a:pt x="0" y="327597"/>
                  </a:lnTo>
                  <a:lnTo>
                    <a:pt x="9592" y="380305"/>
                  </a:lnTo>
                  <a:lnTo>
                    <a:pt x="18343" y="406501"/>
                  </a:lnTo>
                  <a:lnTo>
                    <a:pt x="62437" y="462713"/>
                  </a:lnTo>
                  <a:lnTo>
                    <a:pt x="93110" y="489090"/>
                  </a:lnTo>
                  <a:lnTo>
                    <a:pt x="153752" y="514678"/>
                  </a:lnTo>
                  <a:lnTo>
                    <a:pt x="193086" y="522945"/>
                  </a:lnTo>
                  <a:lnTo>
                    <a:pt x="253190" y="525738"/>
                  </a:lnTo>
                  <a:lnTo>
                    <a:pt x="301578" y="520633"/>
                  </a:lnTo>
                  <a:lnTo>
                    <a:pt x="361924" y="500021"/>
                  </a:lnTo>
                  <a:lnTo>
                    <a:pt x="412666" y="473420"/>
                  </a:lnTo>
                  <a:lnTo>
                    <a:pt x="472110" y="417065"/>
                  </a:lnTo>
                  <a:lnTo>
                    <a:pt x="490628" y="391253"/>
                  </a:lnTo>
                  <a:lnTo>
                    <a:pt x="512048" y="336555"/>
                  </a:lnTo>
                  <a:lnTo>
                    <a:pt x="521955" y="280690"/>
                  </a:lnTo>
                  <a:lnTo>
                    <a:pt x="514337" y="217359"/>
                  </a:lnTo>
                  <a:lnTo>
                    <a:pt x="496718" y="174107"/>
                  </a:lnTo>
                  <a:lnTo>
                    <a:pt x="449823" y="110969"/>
                  </a:lnTo>
                  <a:lnTo>
                    <a:pt x="386484" y="53391"/>
                  </a:lnTo>
                  <a:lnTo>
                    <a:pt x="331166" y="16266"/>
                  </a:lnTo>
                  <a:lnTo>
                    <a:pt x="30329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63983" y="2369069"/>
              <a:ext cx="1471703" cy="1042160"/>
            </a:xfrm>
            <a:custGeom>
              <a:avLst/>
              <a:gdLst/>
              <a:ahLst/>
              <a:cxnLst/>
              <a:rect l="0" t="0" r="0" b="0"/>
              <a:pathLst>
                <a:path w="1471703" h="1042160">
                  <a:moveTo>
                    <a:pt x="947540" y="52485"/>
                  </a:moveTo>
                  <a:lnTo>
                    <a:pt x="887156" y="29579"/>
                  </a:lnTo>
                  <a:lnTo>
                    <a:pt x="835672" y="16062"/>
                  </a:lnTo>
                  <a:lnTo>
                    <a:pt x="776354" y="5906"/>
                  </a:lnTo>
                  <a:lnTo>
                    <a:pt x="728102" y="1639"/>
                  </a:lnTo>
                  <a:lnTo>
                    <a:pt x="676761" y="375"/>
                  </a:lnTo>
                  <a:lnTo>
                    <a:pt x="624504" y="0"/>
                  </a:lnTo>
                  <a:lnTo>
                    <a:pt x="561680" y="8279"/>
                  </a:lnTo>
                  <a:lnTo>
                    <a:pt x="512547" y="17810"/>
                  </a:lnTo>
                  <a:lnTo>
                    <a:pt x="450311" y="34630"/>
                  </a:lnTo>
                  <a:lnTo>
                    <a:pt x="387628" y="54547"/>
                  </a:lnTo>
                  <a:lnTo>
                    <a:pt x="338793" y="71683"/>
                  </a:lnTo>
                  <a:lnTo>
                    <a:pt x="278295" y="105670"/>
                  </a:lnTo>
                  <a:lnTo>
                    <a:pt x="224404" y="139246"/>
                  </a:lnTo>
                  <a:lnTo>
                    <a:pt x="168870" y="196925"/>
                  </a:lnTo>
                  <a:lnTo>
                    <a:pt x="115846" y="257726"/>
                  </a:lnTo>
                  <a:lnTo>
                    <a:pt x="82092" y="311352"/>
                  </a:lnTo>
                  <a:lnTo>
                    <a:pt x="51372" y="373357"/>
                  </a:lnTo>
                  <a:lnTo>
                    <a:pt x="35517" y="427129"/>
                  </a:lnTo>
                  <a:lnTo>
                    <a:pt x="22334" y="462968"/>
                  </a:lnTo>
                  <a:lnTo>
                    <a:pt x="1921" y="501533"/>
                  </a:lnTo>
                  <a:lnTo>
                    <a:pt x="0" y="562958"/>
                  </a:lnTo>
                  <a:lnTo>
                    <a:pt x="1150" y="616660"/>
                  </a:lnTo>
                  <a:lnTo>
                    <a:pt x="14630" y="673092"/>
                  </a:lnTo>
                  <a:lnTo>
                    <a:pt x="43095" y="734566"/>
                  </a:lnTo>
                  <a:lnTo>
                    <a:pt x="78486" y="788011"/>
                  </a:lnTo>
                  <a:lnTo>
                    <a:pt x="130032" y="843072"/>
                  </a:lnTo>
                  <a:lnTo>
                    <a:pt x="172284" y="881304"/>
                  </a:lnTo>
                  <a:lnTo>
                    <a:pt x="230723" y="918945"/>
                  </a:lnTo>
                  <a:lnTo>
                    <a:pt x="289718" y="954375"/>
                  </a:lnTo>
                  <a:lnTo>
                    <a:pt x="343124" y="981323"/>
                  </a:lnTo>
                  <a:lnTo>
                    <a:pt x="394921" y="999123"/>
                  </a:lnTo>
                  <a:lnTo>
                    <a:pt x="449606" y="1013905"/>
                  </a:lnTo>
                  <a:lnTo>
                    <a:pt x="503779" y="1028090"/>
                  </a:lnTo>
                  <a:lnTo>
                    <a:pt x="566472" y="1039037"/>
                  </a:lnTo>
                  <a:lnTo>
                    <a:pt x="624263" y="1041546"/>
                  </a:lnTo>
                  <a:lnTo>
                    <a:pt x="680738" y="1042042"/>
                  </a:lnTo>
                  <a:lnTo>
                    <a:pt x="736954" y="1042140"/>
                  </a:lnTo>
                  <a:lnTo>
                    <a:pt x="798708" y="1042159"/>
                  </a:lnTo>
                  <a:lnTo>
                    <a:pt x="858826" y="1034927"/>
                  </a:lnTo>
                  <a:lnTo>
                    <a:pt x="915762" y="1029166"/>
                  </a:lnTo>
                  <a:lnTo>
                    <a:pt x="972069" y="1011520"/>
                  </a:lnTo>
                  <a:lnTo>
                    <a:pt x="1028251" y="993910"/>
                  </a:lnTo>
                  <a:lnTo>
                    <a:pt x="1084409" y="976047"/>
                  </a:lnTo>
                  <a:lnTo>
                    <a:pt x="1147364" y="950745"/>
                  </a:lnTo>
                  <a:lnTo>
                    <a:pt x="1209106" y="918846"/>
                  </a:lnTo>
                  <a:lnTo>
                    <a:pt x="1263178" y="875839"/>
                  </a:lnTo>
                  <a:lnTo>
                    <a:pt x="1318213" y="831781"/>
                  </a:lnTo>
                  <a:lnTo>
                    <a:pt x="1345148" y="807472"/>
                  </a:lnTo>
                  <a:lnTo>
                    <a:pt x="1389519" y="747097"/>
                  </a:lnTo>
                  <a:lnTo>
                    <a:pt x="1431832" y="692504"/>
                  </a:lnTo>
                  <a:lnTo>
                    <a:pt x="1454334" y="652171"/>
                  </a:lnTo>
                  <a:lnTo>
                    <a:pt x="1466328" y="604127"/>
                  </a:lnTo>
                  <a:lnTo>
                    <a:pt x="1471702" y="551026"/>
                  </a:lnTo>
                  <a:lnTo>
                    <a:pt x="1465112" y="497493"/>
                  </a:lnTo>
                  <a:lnTo>
                    <a:pt x="1449157" y="442409"/>
                  </a:lnTo>
                  <a:lnTo>
                    <a:pt x="1425580" y="383207"/>
                  </a:lnTo>
                  <a:lnTo>
                    <a:pt x="1394087" y="329163"/>
                  </a:lnTo>
                  <a:lnTo>
                    <a:pt x="1351206" y="272378"/>
                  </a:lnTo>
                  <a:lnTo>
                    <a:pt x="1294371" y="219372"/>
                  </a:lnTo>
                  <a:lnTo>
                    <a:pt x="1231756" y="172286"/>
                  </a:lnTo>
                  <a:lnTo>
                    <a:pt x="1176040" y="136776"/>
                  </a:lnTo>
                  <a:lnTo>
                    <a:pt x="1115801" y="108862"/>
                  </a:lnTo>
                  <a:lnTo>
                    <a:pt x="1062622" y="86541"/>
                  </a:lnTo>
                  <a:lnTo>
                    <a:pt x="1007057" y="70521"/>
                  </a:lnTo>
                  <a:lnTo>
                    <a:pt x="944955" y="56091"/>
                  </a:lnTo>
                  <a:lnTo>
                    <a:pt x="896467" y="45095"/>
                  </a:lnTo>
                  <a:lnTo>
                    <a:pt x="863312" y="419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443508" y="1210777"/>
            <a:ext cx="926234" cy="744675"/>
            <a:chOff x="5443508" y="1210777"/>
            <a:chExt cx="926234" cy="744675"/>
          </a:xfrm>
        </p:grpSpPr>
        <p:sp>
          <p:nvSpPr>
            <p:cNvPr id="27" name="Freeform 26"/>
            <p:cNvSpPr/>
            <p:nvPr/>
          </p:nvSpPr>
          <p:spPr>
            <a:xfrm>
              <a:off x="5443508" y="1221305"/>
              <a:ext cx="382792" cy="734147"/>
            </a:xfrm>
            <a:custGeom>
              <a:avLst/>
              <a:gdLst/>
              <a:ahLst/>
              <a:cxnLst/>
              <a:rect l="0" t="0" r="0" b="0"/>
              <a:pathLst>
                <a:path w="382792" h="734147">
                  <a:moveTo>
                    <a:pt x="262937" y="0"/>
                  </a:moveTo>
                  <a:lnTo>
                    <a:pt x="238891" y="9576"/>
                  </a:lnTo>
                  <a:lnTo>
                    <a:pt x="203344" y="39403"/>
                  </a:lnTo>
                  <a:lnTo>
                    <a:pt x="155579" y="101032"/>
                  </a:lnTo>
                  <a:lnTo>
                    <a:pt x="115129" y="163370"/>
                  </a:lnTo>
                  <a:lnTo>
                    <a:pt x="76463" y="222650"/>
                  </a:lnTo>
                  <a:lnTo>
                    <a:pt x="56387" y="253144"/>
                  </a:lnTo>
                  <a:lnTo>
                    <a:pt x="35349" y="306557"/>
                  </a:lnTo>
                  <a:lnTo>
                    <a:pt x="17342" y="367042"/>
                  </a:lnTo>
                  <a:lnTo>
                    <a:pt x="2854" y="424068"/>
                  </a:lnTo>
                  <a:lnTo>
                    <a:pt x="652" y="470361"/>
                  </a:lnTo>
                  <a:lnTo>
                    <a:pt x="0" y="528531"/>
                  </a:lnTo>
                  <a:lnTo>
                    <a:pt x="6045" y="587101"/>
                  </a:lnTo>
                  <a:lnTo>
                    <a:pt x="25774" y="638380"/>
                  </a:lnTo>
                  <a:lnTo>
                    <a:pt x="63882" y="692039"/>
                  </a:lnTo>
                  <a:lnTo>
                    <a:pt x="94774" y="714446"/>
                  </a:lnTo>
                  <a:lnTo>
                    <a:pt x="145059" y="731328"/>
                  </a:lnTo>
                  <a:lnTo>
                    <a:pt x="186156" y="734146"/>
                  </a:lnTo>
                  <a:lnTo>
                    <a:pt x="225630" y="726922"/>
                  </a:lnTo>
                  <a:lnTo>
                    <a:pt x="279919" y="691937"/>
                  </a:lnTo>
                  <a:lnTo>
                    <a:pt x="331369" y="651016"/>
                  </a:lnTo>
                  <a:lnTo>
                    <a:pt x="357433" y="612604"/>
                  </a:lnTo>
                  <a:lnTo>
                    <a:pt x="377313" y="557703"/>
                  </a:lnTo>
                  <a:lnTo>
                    <a:pt x="382791" y="529798"/>
                  </a:lnTo>
                  <a:lnTo>
                    <a:pt x="381327" y="501798"/>
                  </a:lnTo>
                  <a:lnTo>
                    <a:pt x="368336" y="465316"/>
                  </a:lnTo>
                  <a:lnTo>
                    <a:pt x="349669" y="432280"/>
                  </a:lnTo>
                  <a:lnTo>
                    <a:pt x="333070" y="417122"/>
                  </a:lnTo>
                  <a:lnTo>
                    <a:pt x="300875" y="402012"/>
                  </a:lnTo>
                  <a:lnTo>
                    <a:pt x="275119" y="396261"/>
                  </a:lnTo>
                  <a:lnTo>
                    <a:pt x="220457" y="402101"/>
                  </a:lnTo>
                  <a:lnTo>
                    <a:pt x="164599" y="420109"/>
                  </a:lnTo>
                  <a:lnTo>
                    <a:pt x="110845" y="454602"/>
                  </a:lnTo>
                  <a:lnTo>
                    <a:pt x="60207" y="508826"/>
                  </a:lnTo>
                  <a:lnTo>
                    <a:pt x="34592" y="548165"/>
                  </a:lnTo>
                  <a:lnTo>
                    <a:pt x="24874" y="576150"/>
                  </a:lnTo>
                  <a:lnTo>
                    <a:pt x="20782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38812" y="1210777"/>
              <a:ext cx="30930" cy="631711"/>
            </a:xfrm>
            <a:custGeom>
              <a:avLst/>
              <a:gdLst/>
              <a:ahLst/>
              <a:cxnLst/>
              <a:rect l="0" t="0" r="0" b="0"/>
              <a:pathLst>
                <a:path w="30930" h="631711">
                  <a:moveTo>
                    <a:pt x="30929" y="0"/>
                  </a:moveTo>
                  <a:lnTo>
                    <a:pt x="14140" y="63450"/>
                  </a:lnTo>
                  <a:lnTo>
                    <a:pt x="11136" y="113296"/>
                  </a:lnTo>
                  <a:lnTo>
                    <a:pt x="10246" y="175379"/>
                  </a:lnTo>
                  <a:lnTo>
                    <a:pt x="8813" y="224969"/>
                  </a:lnTo>
                  <a:lnTo>
                    <a:pt x="1561" y="283647"/>
                  </a:lnTo>
                  <a:lnTo>
                    <a:pt x="0" y="335558"/>
                  </a:lnTo>
                  <a:lnTo>
                    <a:pt x="2657" y="390323"/>
                  </a:lnTo>
                  <a:lnTo>
                    <a:pt x="8447" y="445858"/>
                  </a:lnTo>
                  <a:lnTo>
                    <a:pt x="9449" y="499044"/>
                  </a:lnTo>
                  <a:lnTo>
                    <a:pt x="9747" y="553667"/>
                  </a:lnTo>
                  <a:lnTo>
                    <a:pt x="18189" y="612983"/>
                  </a:lnTo>
                  <a:lnTo>
                    <a:pt x="20400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13794" y="1295005"/>
              <a:ext cx="355948" cy="383043"/>
            </a:xfrm>
            <a:custGeom>
              <a:avLst/>
              <a:gdLst/>
              <a:ahLst/>
              <a:cxnLst/>
              <a:rect l="0" t="0" r="0" b="0"/>
              <a:pathLst>
                <a:path w="355948" h="383043">
                  <a:moveTo>
                    <a:pt x="355947" y="242155"/>
                  </a:moveTo>
                  <a:lnTo>
                    <a:pt x="293666" y="261283"/>
                  </a:lnTo>
                  <a:lnTo>
                    <a:pt x="236496" y="285275"/>
                  </a:lnTo>
                  <a:lnTo>
                    <a:pt x="195772" y="305624"/>
                  </a:lnTo>
                  <a:lnTo>
                    <a:pt x="136675" y="340460"/>
                  </a:lnTo>
                  <a:lnTo>
                    <a:pt x="73535" y="369932"/>
                  </a:lnTo>
                  <a:lnTo>
                    <a:pt x="40643" y="381920"/>
                  </a:lnTo>
                  <a:lnTo>
                    <a:pt x="19279" y="383042"/>
                  </a:lnTo>
                  <a:lnTo>
                    <a:pt x="8669" y="381703"/>
                  </a:lnTo>
                  <a:lnTo>
                    <a:pt x="2766" y="377301"/>
                  </a:lnTo>
                  <a:lnTo>
                    <a:pt x="0" y="370857"/>
                  </a:lnTo>
                  <a:lnTo>
                    <a:pt x="46" y="354338"/>
                  </a:lnTo>
                  <a:lnTo>
                    <a:pt x="12750" y="299259"/>
                  </a:lnTo>
                  <a:lnTo>
                    <a:pt x="33434" y="243990"/>
                  </a:lnTo>
                  <a:lnTo>
                    <a:pt x="47348" y="194996"/>
                  </a:lnTo>
                  <a:lnTo>
                    <a:pt x="64598" y="144604"/>
                  </a:lnTo>
                  <a:lnTo>
                    <a:pt x="81501" y="81943"/>
                  </a:lnTo>
                  <a:lnTo>
                    <a:pt x="89406" y="37147"/>
                  </a:lnTo>
                  <a:lnTo>
                    <a:pt x="9273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705409" y="221098"/>
            <a:ext cx="3748146" cy="643280"/>
            <a:chOff x="705409" y="221098"/>
            <a:chExt cx="3748146" cy="643280"/>
          </a:xfrm>
        </p:grpSpPr>
        <p:sp>
          <p:nvSpPr>
            <p:cNvPr id="2" name="Freeform 1"/>
            <p:cNvSpPr/>
            <p:nvPr/>
          </p:nvSpPr>
          <p:spPr>
            <a:xfrm>
              <a:off x="949760" y="305326"/>
              <a:ext cx="18862" cy="389555"/>
            </a:xfrm>
            <a:custGeom>
              <a:avLst/>
              <a:gdLst/>
              <a:ahLst/>
              <a:cxnLst/>
              <a:rect l="0" t="0" r="0" b="0"/>
              <a:pathLst>
                <a:path w="18862" h="389555">
                  <a:moveTo>
                    <a:pt x="8333" y="0"/>
                  </a:moveTo>
                  <a:lnTo>
                    <a:pt x="5213" y="52050"/>
                  </a:lnTo>
                  <a:lnTo>
                    <a:pt x="0" y="108229"/>
                  </a:lnTo>
                  <a:lnTo>
                    <a:pt x="1574" y="159970"/>
                  </a:lnTo>
                  <a:lnTo>
                    <a:pt x="6998" y="220072"/>
                  </a:lnTo>
                  <a:lnTo>
                    <a:pt x="15305" y="273798"/>
                  </a:lnTo>
                  <a:lnTo>
                    <a:pt x="18159" y="335190"/>
                  </a:lnTo>
                  <a:lnTo>
                    <a:pt x="18861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273740"/>
              <a:ext cx="442198" cy="94758"/>
            </a:xfrm>
            <a:custGeom>
              <a:avLst/>
              <a:gdLst/>
              <a:ahLst/>
              <a:cxnLst/>
              <a:rect l="0" t="0" r="0" b="0"/>
              <a:pathLst>
                <a:path w="442198" h="94758">
                  <a:moveTo>
                    <a:pt x="442197" y="0"/>
                  </a:moveTo>
                  <a:lnTo>
                    <a:pt x="387056" y="14655"/>
                  </a:lnTo>
                  <a:lnTo>
                    <a:pt x="331262" y="28198"/>
                  </a:lnTo>
                  <a:lnTo>
                    <a:pt x="278994" y="42138"/>
                  </a:lnTo>
                  <a:lnTo>
                    <a:pt x="230064" y="52650"/>
                  </a:lnTo>
                  <a:lnTo>
                    <a:pt x="175402" y="60054"/>
                  </a:lnTo>
                  <a:lnTo>
                    <a:pt x="120991" y="65367"/>
                  </a:lnTo>
                  <a:lnTo>
                    <a:pt x="66273" y="77643"/>
                  </a:lnTo>
                  <a:lnTo>
                    <a:pt x="17176" y="9169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684352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00705" y="0"/>
                  </a:lnTo>
                  <a:lnTo>
                    <a:pt x="239813" y="0"/>
                  </a:lnTo>
                  <a:lnTo>
                    <a:pt x="188791" y="8405"/>
                  </a:lnTo>
                  <a:lnTo>
                    <a:pt x="127933" y="21331"/>
                  </a:lnTo>
                  <a:lnTo>
                    <a:pt x="64767" y="38640"/>
                  </a:lnTo>
                  <a:lnTo>
                    <a:pt x="24492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4013" y="288829"/>
              <a:ext cx="113635" cy="374467"/>
            </a:xfrm>
            <a:custGeom>
              <a:avLst/>
              <a:gdLst/>
              <a:ahLst/>
              <a:cxnLst/>
              <a:rect l="0" t="0" r="0" b="0"/>
              <a:pathLst>
                <a:path w="113635" h="374467">
                  <a:moveTo>
                    <a:pt x="39935" y="374466"/>
                  </a:moveTo>
                  <a:lnTo>
                    <a:pt x="32699" y="346910"/>
                  </a:lnTo>
                  <a:lnTo>
                    <a:pt x="26937" y="293807"/>
                  </a:lnTo>
                  <a:lnTo>
                    <a:pt x="12703" y="236896"/>
                  </a:lnTo>
                  <a:lnTo>
                    <a:pt x="9209" y="184121"/>
                  </a:lnTo>
                  <a:lnTo>
                    <a:pt x="2930" y="128637"/>
                  </a:lnTo>
                  <a:lnTo>
                    <a:pt x="0" y="66551"/>
                  </a:lnTo>
                  <a:lnTo>
                    <a:pt x="3858" y="41083"/>
                  </a:lnTo>
                  <a:lnTo>
                    <a:pt x="15712" y="21185"/>
                  </a:lnTo>
                  <a:lnTo>
                    <a:pt x="23786" y="12603"/>
                  </a:lnTo>
                  <a:lnTo>
                    <a:pt x="45236" y="3068"/>
                  </a:lnTo>
                  <a:lnTo>
                    <a:pt x="69197" y="0"/>
                  </a:lnTo>
                  <a:lnTo>
                    <a:pt x="113634" y="59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6549" y="526424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8407" y="3120"/>
                  </a:lnTo>
                  <a:lnTo>
                    <a:pt x="116690" y="9553"/>
                  </a:lnTo>
                  <a:lnTo>
                    <a:pt x="54549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25175" y="455589"/>
              <a:ext cx="222598" cy="208166"/>
            </a:xfrm>
            <a:custGeom>
              <a:avLst/>
              <a:gdLst/>
              <a:ahLst/>
              <a:cxnLst/>
              <a:rect l="0" t="0" r="0" b="0"/>
              <a:pathLst>
                <a:path w="222598" h="208166">
                  <a:moveTo>
                    <a:pt x="191011" y="123478"/>
                  </a:moveTo>
                  <a:lnTo>
                    <a:pt x="165817" y="69603"/>
                  </a:lnTo>
                  <a:lnTo>
                    <a:pt x="146347" y="31598"/>
                  </a:lnTo>
                  <a:lnTo>
                    <a:pt x="132556" y="17132"/>
                  </a:lnTo>
                  <a:lnTo>
                    <a:pt x="114728" y="6803"/>
                  </a:lnTo>
                  <a:lnTo>
                    <a:pt x="79372" y="0"/>
                  </a:lnTo>
                  <a:lnTo>
                    <a:pt x="55996" y="7768"/>
                  </a:lnTo>
                  <a:lnTo>
                    <a:pt x="36248" y="22918"/>
                  </a:lnTo>
                  <a:lnTo>
                    <a:pt x="4269" y="77047"/>
                  </a:lnTo>
                  <a:lnTo>
                    <a:pt x="0" y="100502"/>
                  </a:lnTo>
                  <a:lnTo>
                    <a:pt x="3640" y="160877"/>
                  </a:lnTo>
                  <a:lnTo>
                    <a:pt x="12589" y="179484"/>
                  </a:lnTo>
                  <a:lnTo>
                    <a:pt x="36370" y="203113"/>
                  </a:lnTo>
                  <a:lnTo>
                    <a:pt x="45803" y="206984"/>
                  </a:lnTo>
                  <a:lnTo>
                    <a:pt x="65643" y="208165"/>
                  </a:lnTo>
                  <a:lnTo>
                    <a:pt x="96543" y="196663"/>
                  </a:lnTo>
                  <a:lnTo>
                    <a:pt x="122336" y="178438"/>
                  </a:lnTo>
                  <a:lnTo>
                    <a:pt x="144797" y="152630"/>
                  </a:lnTo>
                  <a:lnTo>
                    <a:pt x="163772" y="113422"/>
                  </a:lnTo>
                  <a:lnTo>
                    <a:pt x="165832" y="115604"/>
                  </a:lnTo>
                  <a:lnTo>
                    <a:pt x="174729" y="147139"/>
                  </a:lnTo>
                  <a:lnTo>
                    <a:pt x="189956" y="171303"/>
                  </a:lnTo>
                  <a:lnTo>
                    <a:pt x="222597" y="20770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74272" y="488991"/>
              <a:ext cx="174065" cy="375387"/>
            </a:xfrm>
            <a:custGeom>
              <a:avLst/>
              <a:gdLst/>
              <a:ahLst/>
              <a:cxnLst/>
              <a:rect l="0" t="0" r="0" b="0"/>
              <a:pathLst>
                <a:path w="174065" h="375387">
                  <a:moveTo>
                    <a:pt x="10412" y="111133"/>
                  </a:moveTo>
                  <a:lnTo>
                    <a:pt x="10412" y="165277"/>
                  </a:lnTo>
                  <a:lnTo>
                    <a:pt x="10412" y="220224"/>
                  </a:lnTo>
                  <a:lnTo>
                    <a:pt x="18745" y="281823"/>
                  </a:lnTo>
                  <a:lnTo>
                    <a:pt x="20507" y="336182"/>
                  </a:lnTo>
                  <a:lnTo>
                    <a:pt x="26920" y="375386"/>
                  </a:lnTo>
                  <a:lnTo>
                    <a:pt x="13214" y="322223"/>
                  </a:lnTo>
                  <a:lnTo>
                    <a:pt x="2863" y="268470"/>
                  </a:lnTo>
                  <a:lnTo>
                    <a:pt x="472" y="207203"/>
                  </a:lnTo>
                  <a:lnTo>
                    <a:pt x="0" y="147181"/>
                  </a:lnTo>
                  <a:lnTo>
                    <a:pt x="3026" y="93384"/>
                  </a:lnTo>
                  <a:lnTo>
                    <a:pt x="14542" y="43026"/>
                  </a:lnTo>
                  <a:lnTo>
                    <a:pt x="27455" y="21982"/>
                  </a:lnTo>
                  <a:lnTo>
                    <a:pt x="35812" y="13094"/>
                  </a:lnTo>
                  <a:lnTo>
                    <a:pt x="57576" y="3219"/>
                  </a:lnTo>
                  <a:lnTo>
                    <a:pt x="81676" y="0"/>
                  </a:lnTo>
                  <a:lnTo>
                    <a:pt x="104086" y="2469"/>
                  </a:lnTo>
                  <a:lnTo>
                    <a:pt x="136433" y="16025"/>
                  </a:lnTo>
                  <a:lnTo>
                    <a:pt x="162655" y="34860"/>
                  </a:lnTo>
                  <a:lnTo>
                    <a:pt x="171662" y="54617"/>
                  </a:lnTo>
                  <a:lnTo>
                    <a:pt x="174064" y="66437"/>
                  </a:lnTo>
                  <a:lnTo>
                    <a:pt x="173326" y="76656"/>
                  </a:lnTo>
                  <a:lnTo>
                    <a:pt x="166266" y="94250"/>
                  </a:lnTo>
                  <a:lnTo>
                    <a:pt x="143548" y="117309"/>
                  </a:lnTo>
                  <a:lnTo>
                    <a:pt x="109001" y="138959"/>
                  </a:lnTo>
                  <a:lnTo>
                    <a:pt x="69129" y="149014"/>
                  </a:lnTo>
                  <a:lnTo>
                    <a:pt x="10412" y="1532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84725" y="252683"/>
              <a:ext cx="168457" cy="389556"/>
            </a:xfrm>
            <a:custGeom>
              <a:avLst/>
              <a:gdLst/>
              <a:ahLst/>
              <a:cxnLst/>
              <a:rect l="0" t="0" r="0" b="0"/>
              <a:pathLst>
                <a:path w="168457" h="389556">
                  <a:moveTo>
                    <a:pt x="0" y="0"/>
                  </a:moveTo>
                  <a:lnTo>
                    <a:pt x="0" y="54145"/>
                  </a:lnTo>
                  <a:lnTo>
                    <a:pt x="8405" y="116965"/>
                  </a:lnTo>
                  <a:lnTo>
                    <a:pt x="16788" y="163858"/>
                  </a:lnTo>
                  <a:lnTo>
                    <a:pt x="20962" y="214797"/>
                  </a:lnTo>
                  <a:lnTo>
                    <a:pt x="27918" y="265765"/>
                  </a:lnTo>
                  <a:lnTo>
                    <a:pt x="30861" y="325502"/>
                  </a:lnTo>
                  <a:lnTo>
                    <a:pt x="36386" y="382203"/>
                  </a:lnTo>
                  <a:lnTo>
                    <a:pt x="33616" y="383484"/>
                  </a:lnTo>
                  <a:lnTo>
                    <a:pt x="29430" y="381998"/>
                  </a:lnTo>
                  <a:lnTo>
                    <a:pt x="26639" y="376328"/>
                  </a:lnTo>
                  <a:lnTo>
                    <a:pt x="15481" y="315773"/>
                  </a:lnTo>
                  <a:lnTo>
                    <a:pt x="17799" y="294762"/>
                  </a:lnTo>
                  <a:lnTo>
                    <a:pt x="25848" y="276845"/>
                  </a:lnTo>
                  <a:lnTo>
                    <a:pt x="31270" y="268791"/>
                  </a:lnTo>
                  <a:lnTo>
                    <a:pt x="46653" y="256723"/>
                  </a:lnTo>
                  <a:lnTo>
                    <a:pt x="55669" y="251868"/>
                  </a:lnTo>
                  <a:lnTo>
                    <a:pt x="75045" y="249592"/>
                  </a:lnTo>
                  <a:lnTo>
                    <a:pt x="94185" y="253650"/>
                  </a:lnTo>
                  <a:lnTo>
                    <a:pt x="125536" y="275319"/>
                  </a:lnTo>
                  <a:lnTo>
                    <a:pt x="138852" y="289650"/>
                  </a:lnTo>
                  <a:lnTo>
                    <a:pt x="160773" y="337621"/>
                  </a:lnTo>
                  <a:lnTo>
                    <a:pt x="161922" y="358284"/>
                  </a:lnTo>
                  <a:lnTo>
                    <a:pt x="160873" y="375657"/>
                  </a:lnTo>
                  <a:lnTo>
                    <a:pt x="162231" y="380289"/>
                  </a:lnTo>
                  <a:lnTo>
                    <a:pt x="168456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80868" y="499778"/>
              <a:ext cx="120334" cy="132119"/>
            </a:xfrm>
            <a:custGeom>
              <a:avLst/>
              <a:gdLst/>
              <a:ahLst/>
              <a:cxnLst/>
              <a:rect l="0" t="0" r="0" b="0"/>
              <a:pathLst>
                <a:path w="120334" h="132119">
                  <a:moveTo>
                    <a:pt x="109183" y="5589"/>
                  </a:moveTo>
                  <a:lnTo>
                    <a:pt x="92416" y="0"/>
                  </a:lnTo>
                  <a:lnTo>
                    <a:pt x="59632" y="2114"/>
                  </a:lnTo>
                  <a:lnTo>
                    <a:pt x="39977" y="10284"/>
                  </a:lnTo>
                  <a:lnTo>
                    <a:pt x="31460" y="15738"/>
                  </a:lnTo>
                  <a:lnTo>
                    <a:pt x="18878" y="31157"/>
                  </a:lnTo>
                  <a:lnTo>
                    <a:pt x="1268" y="69651"/>
                  </a:lnTo>
                  <a:lnTo>
                    <a:pt x="0" y="90213"/>
                  </a:lnTo>
                  <a:lnTo>
                    <a:pt x="4505" y="109881"/>
                  </a:lnTo>
                  <a:lnTo>
                    <a:pt x="14307" y="126420"/>
                  </a:lnTo>
                  <a:lnTo>
                    <a:pt x="21366" y="130597"/>
                  </a:lnTo>
                  <a:lnTo>
                    <a:pt x="38568" y="132118"/>
                  </a:lnTo>
                  <a:lnTo>
                    <a:pt x="67983" y="126398"/>
                  </a:lnTo>
                  <a:lnTo>
                    <a:pt x="93336" y="111704"/>
                  </a:lnTo>
                  <a:lnTo>
                    <a:pt x="115666" y="86944"/>
                  </a:lnTo>
                  <a:lnTo>
                    <a:pt x="119355" y="77373"/>
                  </a:lnTo>
                  <a:lnTo>
                    <a:pt x="120333" y="57380"/>
                  </a:lnTo>
                  <a:lnTo>
                    <a:pt x="113749" y="39916"/>
                  </a:lnTo>
                  <a:lnTo>
                    <a:pt x="104193" y="26695"/>
                  </a:lnTo>
                  <a:lnTo>
                    <a:pt x="88126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42694" y="480488"/>
              <a:ext cx="168457" cy="172279"/>
            </a:xfrm>
            <a:custGeom>
              <a:avLst/>
              <a:gdLst/>
              <a:ahLst/>
              <a:cxnLst/>
              <a:rect l="0" t="0" r="0" b="0"/>
              <a:pathLst>
                <a:path w="168457" h="172279">
                  <a:moveTo>
                    <a:pt x="0" y="45936"/>
                  </a:moveTo>
                  <a:lnTo>
                    <a:pt x="17958" y="99811"/>
                  </a:lnTo>
                  <a:lnTo>
                    <a:pt x="24749" y="120184"/>
                  </a:lnTo>
                  <a:lnTo>
                    <a:pt x="24688" y="123511"/>
                  </a:lnTo>
                  <a:lnTo>
                    <a:pt x="22308" y="122219"/>
                  </a:lnTo>
                  <a:lnTo>
                    <a:pt x="18382" y="117848"/>
                  </a:lnTo>
                  <a:lnTo>
                    <a:pt x="14019" y="100514"/>
                  </a:lnTo>
                  <a:lnTo>
                    <a:pt x="14682" y="64447"/>
                  </a:lnTo>
                  <a:lnTo>
                    <a:pt x="20563" y="38956"/>
                  </a:lnTo>
                  <a:lnTo>
                    <a:pt x="30976" y="15928"/>
                  </a:lnTo>
                  <a:lnTo>
                    <a:pt x="39368" y="8383"/>
                  </a:lnTo>
                  <a:lnTo>
                    <a:pt x="61171" y="0"/>
                  </a:lnTo>
                  <a:lnTo>
                    <a:pt x="83339" y="2514"/>
                  </a:lnTo>
                  <a:lnTo>
                    <a:pt x="103720" y="12599"/>
                  </a:lnTo>
                  <a:lnTo>
                    <a:pt x="143221" y="57621"/>
                  </a:lnTo>
                  <a:lnTo>
                    <a:pt x="151392" y="81155"/>
                  </a:lnTo>
                  <a:lnTo>
                    <a:pt x="164302" y="138615"/>
                  </a:lnTo>
                  <a:lnTo>
                    <a:pt x="168456" y="1722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29054" y="473410"/>
              <a:ext cx="147816" cy="158300"/>
            </a:xfrm>
            <a:custGeom>
              <a:avLst/>
              <a:gdLst/>
              <a:ahLst/>
              <a:cxnLst/>
              <a:rect l="0" t="0" r="0" b="0"/>
              <a:pathLst>
                <a:path w="147816" h="158300">
                  <a:moveTo>
                    <a:pt x="34739" y="105657"/>
                  </a:moveTo>
                  <a:lnTo>
                    <a:pt x="51506" y="94478"/>
                  </a:lnTo>
                  <a:lnTo>
                    <a:pt x="107064" y="79662"/>
                  </a:lnTo>
                  <a:lnTo>
                    <a:pt x="144692" y="55548"/>
                  </a:lnTo>
                  <a:lnTo>
                    <a:pt x="147815" y="47685"/>
                  </a:lnTo>
                  <a:lnTo>
                    <a:pt x="147558" y="38933"/>
                  </a:lnTo>
                  <a:lnTo>
                    <a:pt x="145046" y="29589"/>
                  </a:lnTo>
                  <a:lnTo>
                    <a:pt x="132897" y="12967"/>
                  </a:lnTo>
                  <a:lnTo>
                    <a:pt x="124744" y="5259"/>
                  </a:lnTo>
                  <a:lnTo>
                    <a:pt x="115799" y="1290"/>
                  </a:lnTo>
                  <a:lnTo>
                    <a:pt x="96502" y="0"/>
                  </a:lnTo>
                  <a:lnTo>
                    <a:pt x="79346" y="6446"/>
                  </a:lnTo>
                  <a:lnTo>
                    <a:pt x="18800" y="40795"/>
                  </a:lnTo>
                  <a:lnTo>
                    <a:pt x="2200" y="66162"/>
                  </a:lnTo>
                  <a:lnTo>
                    <a:pt x="0" y="85764"/>
                  </a:lnTo>
                  <a:lnTo>
                    <a:pt x="4091" y="105004"/>
                  </a:lnTo>
                  <a:lnTo>
                    <a:pt x="25782" y="136420"/>
                  </a:lnTo>
                  <a:lnTo>
                    <a:pt x="32277" y="143713"/>
                  </a:lnTo>
                  <a:lnTo>
                    <a:pt x="55091" y="151817"/>
                  </a:lnTo>
                  <a:lnTo>
                    <a:pt x="94581" y="156379"/>
                  </a:lnTo>
                  <a:lnTo>
                    <a:pt x="129495" y="1582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57851" y="273740"/>
              <a:ext cx="27124" cy="389556"/>
            </a:xfrm>
            <a:custGeom>
              <a:avLst/>
              <a:gdLst/>
              <a:ahLst/>
              <a:cxnLst/>
              <a:rect l="0" t="0" r="0" b="0"/>
              <a:pathLst>
                <a:path w="27124" h="389556">
                  <a:moveTo>
                    <a:pt x="6066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6549" y="135646"/>
                  </a:lnTo>
                  <a:lnTo>
                    <a:pt x="14264" y="193431"/>
                  </a:lnTo>
                  <a:lnTo>
                    <a:pt x="15904" y="243317"/>
                  </a:lnTo>
                  <a:lnTo>
                    <a:pt x="19509" y="292023"/>
                  </a:lnTo>
                  <a:lnTo>
                    <a:pt x="25619" y="350402"/>
                  </a:lnTo>
                  <a:lnTo>
                    <a:pt x="27123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27046" y="421139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09992" y="3120"/>
                  </a:lnTo>
                  <a:lnTo>
                    <a:pt x="148276" y="9553"/>
                  </a:lnTo>
                  <a:lnTo>
                    <a:pt x="89254" y="13456"/>
                  </a:lnTo>
                  <a:lnTo>
                    <a:pt x="27352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00787" y="221098"/>
              <a:ext cx="189514" cy="410612"/>
            </a:xfrm>
            <a:custGeom>
              <a:avLst/>
              <a:gdLst/>
              <a:ahLst/>
              <a:cxnLst/>
              <a:rect l="0" t="0" r="0" b="0"/>
              <a:pathLst>
                <a:path w="189514" h="41061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21331" y="174268"/>
                  </a:lnTo>
                  <a:lnTo>
                    <a:pt x="28547" y="225940"/>
                  </a:lnTo>
                  <a:lnTo>
                    <a:pt x="33805" y="282584"/>
                  </a:lnTo>
                  <a:lnTo>
                    <a:pt x="39653" y="333293"/>
                  </a:lnTo>
                  <a:lnTo>
                    <a:pt x="41628" y="392349"/>
                  </a:lnTo>
                  <a:lnTo>
                    <a:pt x="39451" y="398436"/>
                  </a:lnTo>
                  <a:lnTo>
                    <a:pt x="35659" y="398985"/>
                  </a:lnTo>
                  <a:lnTo>
                    <a:pt x="30792" y="395842"/>
                  </a:lnTo>
                  <a:lnTo>
                    <a:pt x="25384" y="379870"/>
                  </a:lnTo>
                  <a:lnTo>
                    <a:pt x="24150" y="358344"/>
                  </a:lnTo>
                  <a:lnTo>
                    <a:pt x="35965" y="299787"/>
                  </a:lnTo>
                  <a:lnTo>
                    <a:pt x="51471" y="270280"/>
                  </a:lnTo>
                  <a:lnTo>
                    <a:pt x="60050" y="264415"/>
                  </a:lnTo>
                  <a:lnTo>
                    <a:pt x="82061" y="257898"/>
                  </a:lnTo>
                  <a:lnTo>
                    <a:pt x="115172" y="259818"/>
                  </a:lnTo>
                  <a:lnTo>
                    <a:pt x="133466" y="267943"/>
                  </a:lnTo>
                  <a:lnTo>
                    <a:pt x="149395" y="280523"/>
                  </a:lnTo>
                  <a:lnTo>
                    <a:pt x="170348" y="307336"/>
                  </a:lnTo>
                  <a:lnTo>
                    <a:pt x="183314" y="338677"/>
                  </a:lnTo>
                  <a:lnTo>
                    <a:pt x="188288" y="384357"/>
                  </a:lnTo>
                  <a:lnTo>
                    <a:pt x="189513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65954" y="463490"/>
              <a:ext cx="187560" cy="167708"/>
            </a:xfrm>
            <a:custGeom>
              <a:avLst/>
              <a:gdLst/>
              <a:ahLst/>
              <a:cxnLst/>
              <a:rect l="0" t="0" r="0" b="0"/>
              <a:pathLst>
                <a:path w="187560" h="167708">
                  <a:moveTo>
                    <a:pt x="103331" y="94520"/>
                  </a:moveTo>
                  <a:lnTo>
                    <a:pt x="97741" y="35903"/>
                  </a:lnTo>
                  <a:lnTo>
                    <a:pt x="88758" y="15435"/>
                  </a:lnTo>
                  <a:lnTo>
                    <a:pt x="83087" y="6702"/>
                  </a:lnTo>
                  <a:lnTo>
                    <a:pt x="74627" y="2049"/>
                  </a:lnTo>
                  <a:lnTo>
                    <a:pt x="52749" y="0"/>
                  </a:lnTo>
                  <a:lnTo>
                    <a:pt x="42704" y="3430"/>
                  </a:lnTo>
                  <a:lnTo>
                    <a:pt x="25303" y="16601"/>
                  </a:lnTo>
                  <a:lnTo>
                    <a:pt x="7941" y="43747"/>
                  </a:lnTo>
                  <a:lnTo>
                    <a:pt x="0" y="100002"/>
                  </a:lnTo>
                  <a:lnTo>
                    <a:pt x="964" y="140858"/>
                  </a:lnTo>
                  <a:lnTo>
                    <a:pt x="9481" y="160348"/>
                  </a:lnTo>
                  <a:lnTo>
                    <a:pt x="16198" y="165311"/>
                  </a:lnTo>
                  <a:lnTo>
                    <a:pt x="24185" y="167451"/>
                  </a:lnTo>
                  <a:lnTo>
                    <a:pt x="33019" y="167707"/>
                  </a:lnTo>
                  <a:lnTo>
                    <a:pt x="49075" y="161753"/>
                  </a:lnTo>
                  <a:lnTo>
                    <a:pt x="78446" y="138866"/>
                  </a:lnTo>
                  <a:lnTo>
                    <a:pt x="94137" y="113119"/>
                  </a:lnTo>
                  <a:lnTo>
                    <a:pt x="96125" y="93427"/>
                  </a:lnTo>
                  <a:lnTo>
                    <a:pt x="95017" y="83263"/>
                  </a:lnTo>
                  <a:lnTo>
                    <a:pt x="95449" y="79996"/>
                  </a:lnTo>
                  <a:lnTo>
                    <a:pt x="96906" y="81328"/>
                  </a:lnTo>
                  <a:lnTo>
                    <a:pt x="132263" y="137710"/>
                  </a:lnTo>
                  <a:lnTo>
                    <a:pt x="141336" y="144371"/>
                  </a:lnTo>
                  <a:lnTo>
                    <a:pt x="187559" y="1576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19977" y="242155"/>
              <a:ext cx="28293" cy="389555"/>
            </a:xfrm>
            <a:custGeom>
              <a:avLst/>
              <a:gdLst/>
              <a:ahLst/>
              <a:cxnLst/>
              <a:rect l="0" t="0" r="0" b="0"/>
              <a:pathLst>
                <a:path w="28293" h="389555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8352" y="145995"/>
                  </a:lnTo>
                  <a:lnTo>
                    <a:pt x="14975" y="202745"/>
                  </a:lnTo>
                  <a:lnTo>
                    <a:pt x="20057" y="260894"/>
                  </a:lnTo>
                  <a:lnTo>
                    <a:pt x="25852" y="312048"/>
                  </a:lnTo>
                  <a:lnTo>
                    <a:pt x="27569" y="353721"/>
                  </a:lnTo>
                  <a:lnTo>
                    <a:pt x="28292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00870" y="411045"/>
              <a:ext cx="252685" cy="10095"/>
            </a:xfrm>
            <a:custGeom>
              <a:avLst/>
              <a:gdLst/>
              <a:ahLst/>
              <a:cxnLst/>
              <a:rect l="0" t="0" r="0" b="0"/>
              <a:pathLst>
                <a:path w="252685" h="10095">
                  <a:moveTo>
                    <a:pt x="252684" y="10094"/>
                  </a:moveTo>
                  <a:lnTo>
                    <a:pt x="215206" y="1761"/>
                  </a:lnTo>
                  <a:lnTo>
                    <a:pt x="163783" y="0"/>
                  </a:lnTo>
                  <a:lnTo>
                    <a:pt x="116899" y="5284"/>
                  </a:lnTo>
                  <a:lnTo>
                    <a:pt x="65962" y="8669"/>
                  </a:lnTo>
                  <a:lnTo>
                    <a:pt x="37505" y="9461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811523" y="94756"/>
            <a:ext cx="4570292" cy="652768"/>
            <a:chOff x="4811523" y="94756"/>
            <a:chExt cx="4570292" cy="652768"/>
          </a:xfrm>
        </p:grpSpPr>
        <p:sp>
          <p:nvSpPr>
            <p:cNvPr id="20" name="Freeform 19"/>
            <p:cNvSpPr/>
            <p:nvPr/>
          </p:nvSpPr>
          <p:spPr>
            <a:xfrm>
              <a:off x="4811523" y="410611"/>
              <a:ext cx="267714" cy="161231"/>
            </a:xfrm>
            <a:custGeom>
              <a:avLst/>
              <a:gdLst/>
              <a:ahLst/>
              <a:cxnLst/>
              <a:rect l="0" t="0" r="0" b="0"/>
              <a:pathLst>
                <a:path w="267714" h="161231">
                  <a:moveTo>
                    <a:pt x="0" y="0"/>
                  </a:moveTo>
                  <a:lnTo>
                    <a:pt x="3119" y="54144"/>
                  </a:lnTo>
                  <a:lnTo>
                    <a:pt x="14654" y="109091"/>
                  </a:lnTo>
                  <a:lnTo>
                    <a:pt x="30338" y="145407"/>
                  </a:lnTo>
                  <a:lnTo>
                    <a:pt x="37773" y="151920"/>
                  </a:lnTo>
                  <a:lnTo>
                    <a:pt x="46239" y="155092"/>
                  </a:lnTo>
                  <a:lnTo>
                    <a:pt x="55393" y="156037"/>
                  </a:lnTo>
                  <a:lnTo>
                    <a:pt x="63835" y="153158"/>
                  </a:lnTo>
                  <a:lnTo>
                    <a:pt x="79454" y="140600"/>
                  </a:lnTo>
                  <a:lnTo>
                    <a:pt x="87955" y="120200"/>
                  </a:lnTo>
                  <a:lnTo>
                    <a:pt x="90222" y="108210"/>
                  </a:lnTo>
                  <a:lnTo>
                    <a:pt x="94073" y="102555"/>
                  </a:lnTo>
                  <a:lnTo>
                    <a:pt x="98980" y="101126"/>
                  </a:lnTo>
                  <a:lnTo>
                    <a:pt x="104591" y="102512"/>
                  </a:lnTo>
                  <a:lnTo>
                    <a:pt x="109502" y="106946"/>
                  </a:lnTo>
                  <a:lnTo>
                    <a:pt x="135072" y="143415"/>
                  </a:lnTo>
                  <a:lnTo>
                    <a:pt x="160514" y="159217"/>
                  </a:lnTo>
                  <a:lnTo>
                    <a:pt x="183253" y="161230"/>
                  </a:lnTo>
                  <a:lnTo>
                    <a:pt x="206618" y="157055"/>
                  </a:lnTo>
                  <a:lnTo>
                    <a:pt x="224801" y="147401"/>
                  </a:lnTo>
                  <a:lnTo>
                    <a:pt x="237562" y="132192"/>
                  </a:lnTo>
                  <a:lnTo>
                    <a:pt x="262809" y="73289"/>
                  </a:lnTo>
                  <a:lnTo>
                    <a:pt x="267713" y="53630"/>
                  </a:lnTo>
                  <a:lnTo>
                    <a:pt x="263212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62598" y="429880"/>
              <a:ext cx="154294" cy="160100"/>
            </a:xfrm>
            <a:custGeom>
              <a:avLst/>
              <a:gdLst/>
              <a:ahLst/>
              <a:cxnLst/>
              <a:rect l="0" t="0" r="0" b="0"/>
              <a:pathLst>
                <a:path w="154294" h="160100">
                  <a:moveTo>
                    <a:pt x="112179" y="64959"/>
                  </a:moveTo>
                  <a:lnTo>
                    <a:pt x="102604" y="33677"/>
                  </a:lnTo>
                  <a:lnTo>
                    <a:pt x="91935" y="17520"/>
                  </a:lnTo>
                  <a:lnTo>
                    <a:pt x="76276" y="5661"/>
                  </a:lnTo>
                  <a:lnTo>
                    <a:pt x="67187" y="860"/>
                  </a:lnTo>
                  <a:lnTo>
                    <a:pt x="57617" y="0"/>
                  </a:lnTo>
                  <a:lnTo>
                    <a:pt x="37627" y="5282"/>
                  </a:lnTo>
                  <a:lnTo>
                    <a:pt x="23283" y="18549"/>
                  </a:lnTo>
                  <a:lnTo>
                    <a:pt x="8630" y="48868"/>
                  </a:lnTo>
                  <a:lnTo>
                    <a:pt x="0" y="87487"/>
                  </a:lnTo>
                  <a:lnTo>
                    <a:pt x="562" y="125446"/>
                  </a:lnTo>
                  <a:lnTo>
                    <a:pt x="2672" y="136869"/>
                  </a:lnTo>
                  <a:lnTo>
                    <a:pt x="7589" y="145655"/>
                  </a:lnTo>
                  <a:lnTo>
                    <a:pt x="22411" y="158535"/>
                  </a:lnTo>
                  <a:lnTo>
                    <a:pt x="30107" y="160099"/>
                  </a:lnTo>
                  <a:lnTo>
                    <a:pt x="37577" y="158801"/>
                  </a:lnTo>
                  <a:lnTo>
                    <a:pt x="52116" y="151120"/>
                  </a:lnTo>
                  <a:lnTo>
                    <a:pt x="66377" y="139908"/>
                  </a:lnTo>
                  <a:lnTo>
                    <a:pt x="77394" y="120886"/>
                  </a:lnTo>
                  <a:lnTo>
                    <a:pt x="87055" y="83870"/>
                  </a:lnTo>
                  <a:lnTo>
                    <a:pt x="89314" y="66345"/>
                  </a:lnTo>
                  <a:lnTo>
                    <a:pt x="89917" y="68222"/>
                  </a:lnTo>
                  <a:lnTo>
                    <a:pt x="90318" y="74154"/>
                  </a:lnTo>
                  <a:lnTo>
                    <a:pt x="102062" y="99269"/>
                  </a:lnTo>
                  <a:lnTo>
                    <a:pt x="120360" y="123348"/>
                  </a:lnTo>
                  <a:lnTo>
                    <a:pt x="133753" y="131854"/>
                  </a:lnTo>
                  <a:lnTo>
                    <a:pt x="154293" y="1386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58360" y="368497"/>
              <a:ext cx="137126" cy="208419"/>
            </a:xfrm>
            <a:custGeom>
              <a:avLst/>
              <a:gdLst/>
              <a:ahLst/>
              <a:cxnLst/>
              <a:rect l="0" t="0" r="0" b="0"/>
              <a:pathLst>
                <a:path w="137126" h="208419">
                  <a:moveTo>
                    <a:pt x="95401" y="0"/>
                  </a:moveTo>
                  <a:lnTo>
                    <a:pt x="34528" y="34328"/>
                  </a:lnTo>
                  <a:lnTo>
                    <a:pt x="4608" y="60203"/>
                  </a:lnTo>
                  <a:lnTo>
                    <a:pt x="948" y="68211"/>
                  </a:lnTo>
                  <a:lnTo>
                    <a:pt x="0" y="86468"/>
                  </a:lnTo>
                  <a:lnTo>
                    <a:pt x="4894" y="92740"/>
                  </a:lnTo>
                  <a:lnTo>
                    <a:pt x="34139" y="102738"/>
                  </a:lnTo>
                  <a:lnTo>
                    <a:pt x="85943" y="116003"/>
                  </a:lnTo>
                  <a:lnTo>
                    <a:pt x="111085" y="124087"/>
                  </a:lnTo>
                  <a:lnTo>
                    <a:pt x="130058" y="135478"/>
                  </a:lnTo>
                  <a:lnTo>
                    <a:pt x="134883" y="144131"/>
                  </a:lnTo>
                  <a:lnTo>
                    <a:pt x="137125" y="166224"/>
                  </a:lnTo>
                  <a:lnTo>
                    <a:pt x="131103" y="185401"/>
                  </a:lnTo>
                  <a:lnTo>
                    <a:pt x="126221" y="193791"/>
                  </a:lnTo>
                  <a:lnTo>
                    <a:pt x="118288" y="199384"/>
                  </a:lnTo>
                  <a:lnTo>
                    <a:pt x="84765" y="207255"/>
                  </a:lnTo>
                  <a:lnTo>
                    <a:pt x="47536" y="208418"/>
                  </a:lnTo>
                  <a:lnTo>
                    <a:pt x="11173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77345" y="384753"/>
              <a:ext cx="230696" cy="180674"/>
            </a:xfrm>
            <a:custGeom>
              <a:avLst/>
              <a:gdLst/>
              <a:ahLst/>
              <a:cxnLst/>
              <a:rect l="0" t="0" r="0" b="0"/>
              <a:pathLst>
                <a:path w="230696" h="180674">
                  <a:moveTo>
                    <a:pt x="176541" y="25858"/>
                  </a:moveTo>
                  <a:lnTo>
                    <a:pt x="122666" y="7900"/>
                  </a:lnTo>
                  <a:lnTo>
                    <a:pt x="91948" y="0"/>
                  </a:lnTo>
                  <a:lnTo>
                    <a:pt x="50127" y="6625"/>
                  </a:lnTo>
                  <a:lnTo>
                    <a:pt x="39622" y="9527"/>
                  </a:lnTo>
                  <a:lnTo>
                    <a:pt x="31449" y="14971"/>
                  </a:lnTo>
                  <a:lnTo>
                    <a:pt x="19249" y="30378"/>
                  </a:lnTo>
                  <a:lnTo>
                    <a:pt x="5804" y="58783"/>
                  </a:lnTo>
                  <a:lnTo>
                    <a:pt x="0" y="95015"/>
                  </a:lnTo>
                  <a:lnTo>
                    <a:pt x="4882" y="118595"/>
                  </a:lnTo>
                  <a:lnTo>
                    <a:pt x="20784" y="148482"/>
                  </a:lnTo>
                  <a:lnTo>
                    <a:pt x="27080" y="156740"/>
                  </a:lnTo>
                  <a:lnTo>
                    <a:pt x="46553" y="169036"/>
                  </a:lnTo>
                  <a:lnTo>
                    <a:pt x="70805" y="177230"/>
                  </a:lnTo>
                  <a:lnTo>
                    <a:pt x="111937" y="180673"/>
                  </a:lnTo>
                  <a:lnTo>
                    <a:pt x="158309" y="173635"/>
                  </a:lnTo>
                  <a:lnTo>
                    <a:pt x="194146" y="157251"/>
                  </a:lnTo>
                  <a:lnTo>
                    <a:pt x="212051" y="144306"/>
                  </a:lnTo>
                  <a:lnTo>
                    <a:pt x="224688" y="127635"/>
                  </a:lnTo>
                  <a:lnTo>
                    <a:pt x="229696" y="118276"/>
                  </a:lnTo>
                  <a:lnTo>
                    <a:pt x="230695" y="108527"/>
                  </a:lnTo>
                  <a:lnTo>
                    <a:pt x="225566" y="88336"/>
                  </a:lnTo>
                  <a:lnTo>
                    <a:pt x="209524" y="57238"/>
                  </a:lnTo>
                  <a:lnTo>
                    <a:pt x="193540" y="42534"/>
                  </a:lnTo>
                  <a:lnTo>
                    <a:pt x="155484" y="153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38114" y="379025"/>
              <a:ext cx="126343" cy="155856"/>
            </a:xfrm>
            <a:custGeom>
              <a:avLst/>
              <a:gdLst/>
              <a:ahLst/>
              <a:cxnLst/>
              <a:rect l="0" t="0" r="0" b="0"/>
              <a:pathLst>
                <a:path w="126343" h="155856">
                  <a:moveTo>
                    <a:pt x="0" y="73700"/>
                  </a:moveTo>
                  <a:lnTo>
                    <a:pt x="49498" y="128787"/>
                  </a:lnTo>
                  <a:lnTo>
                    <a:pt x="72601" y="155855"/>
                  </a:lnTo>
                  <a:lnTo>
                    <a:pt x="68922" y="152717"/>
                  </a:lnTo>
                  <a:lnTo>
                    <a:pt x="48666" y="123233"/>
                  </a:lnTo>
                  <a:lnTo>
                    <a:pt x="28476" y="73290"/>
                  </a:lnTo>
                  <a:lnTo>
                    <a:pt x="27474" y="52461"/>
                  </a:lnTo>
                  <a:lnTo>
                    <a:pt x="28844" y="41993"/>
                  </a:lnTo>
                  <a:lnTo>
                    <a:pt x="33267" y="33845"/>
                  </a:lnTo>
                  <a:lnTo>
                    <a:pt x="47540" y="21671"/>
                  </a:lnTo>
                  <a:lnTo>
                    <a:pt x="75307" y="824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64152" y="421139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8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69741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43440" y="388947"/>
              <a:ext cx="188616" cy="319287"/>
            </a:xfrm>
            <a:custGeom>
              <a:avLst/>
              <a:gdLst/>
              <a:ahLst/>
              <a:cxnLst/>
              <a:rect l="0" t="0" r="0" b="0"/>
              <a:pathLst>
                <a:path w="188616" h="319287">
                  <a:moveTo>
                    <a:pt x="147399" y="105892"/>
                  </a:moveTo>
                  <a:lnTo>
                    <a:pt x="132827" y="63200"/>
                  </a:lnTo>
                  <a:lnTo>
                    <a:pt x="107996" y="27139"/>
                  </a:lnTo>
                  <a:lnTo>
                    <a:pt x="81912" y="4699"/>
                  </a:lnTo>
                  <a:lnTo>
                    <a:pt x="72156" y="995"/>
                  </a:lnTo>
                  <a:lnTo>
                    <a:pt x="51956" y="0"/>
                  </a:lnTo>
                  <a:lnTo>
                    <a:pt x="42826" y="3712"/>
                  </a:lnTo>
                  <a:lnTo>
                    <a:pt x="26443" y="17195"/>
                  </a:lnTo>
                  <a:lnTo>
                    <a:pt x="9655" y="50105"/>
                  </a:lnTo>
                  <a:lnTo>
                    <a:pt x="8776" y="61682"/>
                  </a:lnTo>
                  <a:lnTo>
                    <a:pt x="14039" y="83903"/>
                  </a:lnTo>
                  <a:lnTo>
                    <a:pt x="30156" y="116144"/>
                  </a:lnTo>
                  <a:lnTo>
                    <a:pt x="46158" y="131116"/>
                  </a:lnTo>
                  <a:lnTo>
                    <a:pt x="55339" y="136746"/>
                  </a:lnTo>
                  <a:lnTo>
                    <a:pt x="74898" y="139882"/>
                  </a:lnTo>
                  <a:lnTo>
                    <a:pt x="85027" y="139080"/>
                  </a:lnTo>
                  <a:lnTo>
                    <a:pt x="102520" y="131951"/>
                  </a:lnTo>
                  <a:lnTo>
                    <a:pt x="118095" y="119813"/>
                  </a:lnTo>
                  <a:lnTo>
                    <a:pt x="154256" y="78956"/>
                  </a:lnTo>
                  <a:lnTo>
                    <a:pt x="157819" y="77406"/>
                  </a:lnTo>
                  <a:lnTo>
                    <a:pt x="159025" y="79882"/>
                  </a:lnTo>
                  <a:lnTo>
                    <a:pt x="159585" y="93162"/>
                  </a:lnTo>
                  <a:lnTo>
                    <a:pt x="172646" y="147485"/>
                  </a:lnTo>
                  <a:lnTo>
                    <a:pt x="184968" y="198422"/>
                  </a:lnTo>
                  <a:lnTo>
                    <a:pt x="188615" y="253544"/>
                  </a:lnTo>
                  <a:lnTo>
                    <a:pt x="186774" y="279140"/>
                  </a:lnTo>
                  <a:lnTo>
                    <a:pt x="178157" y="298315"/>
                  </a:lnTo>
                  <a:lnTo>
                    <a:pt x="163409" y="311516"/>
                  </a:lnTo>
                  <a:lnTo>
                    <a:pt x="154563" y="316674"/>
                  </a:lnTo>
                  <a:lnTo>
                    <a:pt x="132256" y="319286"/>
                  </a:lnTo>
                  <a:lnTo>
                    <a:pt x="73308" y="309598"/>
                  </a:lnTo>
                  <a:lnTo>
                    <a:pt x="26526" y="303538"/>
                  </a:lnTo>
                  <a:lnTo>
                    <a:pt x="0" y="2954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75067" y="410611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7"/>
                  </a:lnTo>
                  <a:lnTo>
                    <a:pt x="18212" y="11730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64538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59295" y="405231"/>
              <a:ext cx="178986" cy="142251"/>
            </a:xfrm>
            <a:custGeom>
              <a:avLst/>
              <a:gdLst/>
              <a:ahLst/>
              <a:cxnLst/>
              <a:rect l="0" t="0" r="0" b="0"/>
              <a:pathLst>
                <a:path w="178986" h="142251">
                  <a:moveTo>
                    <a:pt x="0" y="26437"/>
                  </a:moveTo>
                  <a:lnTo>
                    <a:pt x="17959" y="87547"/>
                  </a:lnTo>
                  <a:lnTo>
                    <a:pt x="24749" y="109749"/>
                  </a:lnTo>
                  <a:lnTo>
                    <a:pt x="27027" y="112394"/>
                  </a:lnTo>
                  <a:lnTo>
                    <a:pt x="28548" y="109478"/>
                  </a:lnTo>
                  <a:lnTo>
                    <a:pt x="29065" y="94930"/>
                  </a:lnTo>
                  <a:lnTo>
                    <a:pt x="22343" y="41219"/>
                  </a:lnTo>
                  <a:lnTo>
                    <a:pt x="27868" y="20918"/>
                  </a:lnTo>
                  <a:lnTo>
                    <a:pt x="32616" y="12229"/>
                  </a:lnTo>
                  <a:lnTo>
                    <a:pt x="40462" y="6437"/>
                  </a:lnTo>
                  <a:lnTo>
                    <a:pt x="61657" y="0"/>
                  </a:lnTo>
                  <a:lnTo>
                    <a:pt x="83555" y="3379"/>
                  </a:lnTo>
                  <a:lnTo>
                    <a:pt x="112494" y="18435"/>
                  </a:lnTo>
                  <a:lnTo>
                    <a:pt x="135887" y="40834"/>
                  </a:lnTo>
                  <a:lnTo>
                    <a:pt x="164752" y="79843"/>
                  </a:lnTo>
                  <a:lnTo>
                    <a:pt x="172659" y="103596"/>
                  </a:lnTo>
                  <a:lnTo>
                    <a:pt x="178985" y="1422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91882" y="398262"/>
              <a:ext cx="178026" cy="160132"/>
            </a:xfrm>
            <a:custGeom>
              <a:avLst/>
              <a:gdLst/>
              <a:ahLst/>
              <a:cxnLst/>
              <a:rect l="0" t="0" r="0" b="0"/>
              <a:pathLst>
                <a:path w="178026" h="160132">
                  <a:moveTo>
                    <a:pt x="114853" y="86048"/>
                  </a:moveTo>
                  <a:lnTo>
                    <a:pt x="95725" y="33343"/>
                  </a:lnTo>
                  <a:lnTo>
                    <a:pt x="84516" y="17390"/>
                  </a:lnTo>
                  <a:lnTo>
                    <a:pt x="68614" y="5621"/>
                  </a:lnTo>
                  <a:lnTo>
                    <a:pt x="59461" y="845"/>
                  </a:lnTo>
                  <a:lnTo>
                    <a:pt x="49849" y="0"/>
                  </a:lnTo>
                  <a:lnTo>
                    <a:pt x="29811" y="5301"/>
                  </a:lnTo>
                  <a:lnTo>
                    <a:pt x="15445" y="18575"/>
                  </a:lnTo>
                  <a:lnTo>
                    <a:pt x="9977" y="27028"/>
                  </a:lnTo>
                  <a:lnTo>
                    <a:pt x="2281" y="61282"/>
                  </a:lnTo>
                  <a:lnTo>
                    <a:pt x="0" y="101067"/>
                  </a:lnTo>
                  <a:lnTo>
                    <a:pt x="5706" y="125479"/>
                  </a:lnTo>
                  <a:lnTo>
                    <a:pt x="10503" y="136902"/>
                  </a:lnTo>
                  <a:lnTo>
                    <a:pt x="25192" y="152714"/>
                  </a:lnTo>
                  <a:lnTo>
                    <a:pt x="34022" y="158568"/>
                  </a:lnTo>
                  <a:lnTo>
                    <a:pt x="43418" y="160131"/>
                  </a:lnTo>
                  <a:lnTo>
                    <a:pt x="63218" y="155629"/>
                  </a:lnTo>
                  <a:lnTo>
                    <a:pt x="71071" y="149983"/>
                  </a:lnTo>
                  <a:lnTo>
                    <a:pt x="82917" y="134351"/>
                  </a:lnTo>
                  <a:lnTo>
                    <a:pt x="96162" y="105819"/>
                  </a:lnTo>
                  <a:lnTo>
                    <a:pt x="97578" y="82357"/>
                  </a:lnTo>
                  <a:lnTo>
                    <a:pt x="96647" y="64521"/>
                  </a:lnTo>
                  <a:lnTo>
                    <a:pt x="98037" y="64678"/>
                  </a:lnTo>
                  <a:lnTo>
                    <a:pt x="124378" y="126632"/>
                  </a:lnTo>
                  <a:lnTo>
                    <a:pt x="140143" y="138401"/>
                  </a:lnTo>
                  <a:lnTo>
                    <a:pt x="178025" y="1492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24297" y="231626"/>
              <a:ext cx="19310" cy="315856"/>
            </a:xfrm>
            <a:custGeom>
              <a:avLst/>
              <a:gdLst/>
              <a:ahLst/>
              <a:cxnLst/>
              <a:rect l="0" t="0" r="0" b="0"/>
              <a:pathLst>
                <a:path w="19310" h="315856">
                  <a:moveTo>
                    <a:pt x="19309" y="0"/>
                  </a:moveTo>
                  <a:lnTo>
                    <a:pt x="8131" y="16768"/>
                  </a:lnTo>
                  <a:lnTo>
                    <a:pt x="1179" y="49552"/>
                  </a:lnTo>
                  <a:lnTo>
                    <a:pt x="0" y="110957"/>
                  </a:lnTo>
                  <a:lnTo>
                    <a:pt x="5659" y="160908"/>
                  </a:lnTo>
                  <a:lnTo>
                    <a:pt x="8163" y="220301"/>
                  </a:lnTo>
                  <a:lnTo>
                    <a:pt x="15935" y="281609"/>
                  </a:lnTo>
                  <a:lnTo>
                    <a:pt x="19309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59419" y="252683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9" y="144851"/>
                  </a:lnTo>
                  <a:lnTo>
                    <a:pt x="26" y="207034"/>
                  </a:lnTo>
                  <a:lnTo>
                    <a:pt x="5" y="268190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43647" y="463253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9576" y="24047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43647" y="410611"/>
              <a:ext cx="126343" cy="336913"/>
            </a:xfrm>
            <a:custGeom>
              <a:avLst/>
              <a:gdLst/>
              <a:ahLst/>
              <a:cxnLst/>
              <a:rect l="0" t="0" r="0" b="0"/>
              <a:pathLst>
                <a:path w="126343" h="336913">
                  <a:moveTo>
                    <a:pt x="126342" y="0"/>
                  </a:moveTo>
                  <a:lnTo>
                    <a:pt x="97661" y="53875"/>
                  </a:lnTo>
                  <a:lnTo>
                    <a:pt x="71728" y="111036"/>
                  </a:lnTo>
                  <a:lnTo>
                    <a:pt x="49221" y="166559"/>
                  </a:lnTo>
                  <a:lnTo>
                    <a:pt x="32296" y="229519"/>
                  </a:lnTo>
                  <a:lnTo>
                    <a:pt x="18148" y="269997"/>
                  </a:lnTo>
                  <a:lnTo>
                    <a:pt x="8067" y="29313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69499" y="150325"/>
              <a:ext cx="177672" cy="202966"/>
            </a:xfrm>
            <a:custGeom>
              <a:avLst/>
              <a:gdLst/>
              <a:ahLst/>
              <a:cxnLst/>
              <a:rect l="0" t="0" r="0" b="0"/>
              <a:pathLst>
                <a:path w="177672" h="202966">
                  <a:moveTo>
                    <a:pt x="137444" y="18130"/>
                  </a:moveTo>
                  <a:lnTo>
                    <a:pt x="120676" y="6952"/>
                  </a:lnTo>
                  <a:lnTo>
                    <a:pt x="87892" y="0"/>
                  </a:lnTo>
                  <a:lnTo>
                    <a:pt x="54132" y="3530"/>
                  </a:lnTo>
                  <a:lnTo>
                    <a:pt x="35685" y="12031"/>
                  </a:lnTo>
                  <a:lnTo>
                    <a:pt x="19688" y="24778"/>
                  </a:lnTo>
                  <a:lnTo>
                    <a:pt x="4780" y="42142"/>
                  </a:lnTo>
                  <a:lnTo>
                    <a:pt x="1038" y="52856"/>
                  </a:lnTo>
                  <a:lnTo>
                    <a:pt x="0" y="77238"/>
                  </a:lnTo>
                  <a:lnTo>
                    <a:pt x="3701" y="86781"/>
                  </a:lnTo>
                  <a:lnTo>
                    <a:pt x="17171" y="100504"/>
                  </a:lnTo>
                  <a:lnTo>
                    <a:pt x="37976" y="107384"/>
                  </a:lnTo>
                  <a:lnTo>
                    <a:pt x="89460" y="117389"/>
                  </a:lnTo>
                  <a:lnTo>
                    <a:pt x="143520" y="131800"/>
                  </a:lnTo>
                  <a:lnTo>
                    <a:pt x="167050" y="143130"/>
                  </a:lnTo>
                  <a:lnTo>
                    <a:pt x="173559" y="151766"/>
                  </a:lnTo>
                  <a:lnTo>
                    <a:pt x="177671" y="173840"/>
                  </a:lnTo>
                  <a:lnTo>
                    <a:pt x="174791" y="182768"/>
                  </a:lnTo>
                  <a:lnTo>
                    <a:pt x="169361" y="189890"/>
                  </a:lnTo>
                  <a:lnTo>
                    <a:pt x="162231" y="195808"/>
                  </a:lnTo>
                  <a:lnTo>
                    <a:pt x="138712" y="202383"/>
                  </a:lnTo>
                  <a:lnTo>
                    <a:pt x="98825" y="202965"/>
                  </a:lnTo>
                  <a:lnTo>
                    <a:pt x="43148" y="190650"/>
                  </a:lnTo>
                  <a:lnTo>
                    <a:pt x="574" y="186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65407" y="94756"/>
              <a:ext cx="20480" cy="294799"/>
            </a:xfrm>
            <a:custGeom>
              <a:avLst/>
              <a:gdLst/>
              <a:ahLst/>
              <a:cxnLst/>
              <a:rect l="0" t="0" r="0" b="0"/>
              <a:pathLst>
                <a:path w="20480" h="294799">
                  <a:moveTo>
                    <a:pt x="20479" y="0"/>
                  </a:moveTo>
                  <a:lnTo>
                    <a:pt x="9300" y="11178"/>
                  </a:lnTo>
                  <a:lnTo>
                    <a:pt x="3812" y="29145"/>
                  </a:lnTo>
                  <a:lnTo>
                    <a:pt x="0" y="92312"/>
                  </a:lnTo>
                  <a:lnTo>
                    <a:pt x="2655" y="147609"/>
                  </a:lnTo>
                  <a:lnTo>
                    <a:pt x="14099" y="203592"/>
                  </a:lnTo>
                  <a:lnTo>
                    <a:pt x="19218" y="257371"/>
                  </a:lnTo>
                  <a:lnTo>
                    <a:pt x="20479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47237" y="186828"/>
              <a:ext cx="238733" cy="345896"/>
            </a:xfrm>
            <a:custGeom>
              <a:avLst/>
              <a:gdLst/>
              <a:ahLst/>
              <a:cxnLst/>
              <a:rect l="0" t="0" r="0" b="0"/>
              <a:pathLst>
                <a:path w="238733" h="345896">
                  <a:moveTo>
                    <a:pt x="28162" y="65855"/>
                  </a:moveTo>
                  <a:lnTo>
                    <a:pt x="42816" y="21893"/>
                  </a:lnTo>
                  <a:lnTo>
                    <a:pt x="55732" y="8102"/>
                  </a:lnTo>
                  <a:lnTo>
                    <a:pt x="64089" y="2787"/>
                  </a:lnTo>
                  <a:lnTo>
                    <a:pt x="82734" y="0"/>
                  </a:lnTo>
                  <a:lnTo>
                    <a:pt x="92619" y="895"/>
                  </a:lnTo>
                  <a:lnTo>
                    <a:pt x="109842" y="8128"/>
                  </a:lnTo>
                  <a:lnTo>
                    <a:pt x="117710" y="13333"/>
                  </a:lnTo>
                  <a:lnTo>
                    <a:pt x="129573" y="28474"/>
                  </a:lnTo>
                  <a:lnTo>
                    <a:pt x="165616" y="87328"/>
                  </a:lnTo>
                  <a:lnTo>
                    <a:pt x="172441" y="97718"/>
                  </a:lnTo>
                  <a:lnTo>
                    <a:pt x="182046" y="140287"/>
                  </a:lnTo>
                  <a:lnTo>
                    <a:pt x="178055" y="198668"/>
                  </a:lnTo>
                  <a:lnTo>
                    <a:pt x="173960" y="239998"/>
                  </a:lnTo>
                  <a:lnTo>
                    <a:pt x="158969" y="273821"/>
                  </a:lnTo>
                  <a:lnTo>
                    <a:pt x="126092" y="314225"/>
                  </a:lnTo>
                  <a:lnTo>
                    <a:pt x="99682" y="335848"/>
                  </a:lnTo>
                  <a:lnTo>
                    <a:pt x="76716" y="343780"/>
                  </a:lnTo>
                  <a:lnTo>
                    <a:pt x="64040" y="345895"/>
                  </a:lnTo>
                  <a:lnTo>
                    <a:pt x="40598" y="342006"/>
                  </a:lnTo>
                  <a:lnTo>
                    <a:pt x="29434" y="337693"/>
                  </a:lnTo>
                  <a:lnTo>
                    <a:pt x="13909" y="323543"/>
                  </a:lnTo>
                  <a:lnTo>
                    <a:pt x="8131" y="314856"/>
                  </a:lnTo>
                  <a:lnTo>
                    <a:pt x="0" y="280273"/>
                  </a:lnTo>
                  <a:lnTo>
                    <a:pt x="4337" y="260198"/>
                  </a:lnTo>
                  <a:lnTo>
                    <a:pt x="8769" y="251569"/>
                  </a:lnTo>
                  <a:lnTo>
                    <a:pt x="23052" y="238862"/>
                  </a:lnTo>
                  <a:lnTo>
                    <a:pt x="31774" y="233836"/>
                  </a:lnTo>
                  <a:lnTo>
                    <a:pt x="53944" y="231370"/>
                  </a:lnTo>
                  <a:lnTo>
                    <a:pt x="111626" y="242330"/>
                  </a:lnTo>
                  <a:lnTo>
                    <a:pt x="164932" y="264599"/>
                  </a:lnTo>
                  <a:lnTo>
                    <a:pt x="205957" y="281325"/>
                  </a:lnTo>
                  <a:lnTo>
                    <a:pt x="238732" y="28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97189" y="210569"/>
              <a:ext cx="20408" cy="315856"/>
            </a:xfrm>
            <a:custGeom>
              <a:avLst/>
              <a:gdLst/>
              <a:ahLst/>
              <a:cxnLst/>
              <a:rect l="0" t="0" r="0" b="0"/>
              <a:pathLst>
                <a:path w="20408" h="315856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5067" y="140292"/>
                  </a:lnTo>
                  <a:lnTo>
                    <a:pt x="8928" y="203751"/>
                  </a:lnTo>
                  <a:lnTo>
                    <a:pt x="12810" y="259439"/>
                  </a:lnTo>
                  <a:lnTo>
                    <a:pt x="20407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51752" y="231626"/>
              <a:ext cx="176373" cy="152201"/>
            </a:xfrm>
            <a:custGeom>
              <a:avLst/>
              <a:gdLst/>
              <a:ahLst/>
              <a:cxnLst/>
              <a:rect l="0" t="0" r="0" b="0"/>
              <a:pathLst>
                <a:path w="176373" h="152201">
                  <a:moveTo>
                    <a:pt x="176372" y="126342"/>
                  </a:moveTo>
                  <a:lnTo>
                    <a:pt x="133680" y="129462"/>
                  </a:lnTo>
                  <a:lnTo>
                    <a:pt x="79200" y="144301"/>
                  </a:lnTo>
                  <a:lnTo>
                    <a:pt x="35537" y="152200"/>
                  </a:lnTo>
                  <a:lnTo>
                    <a:pt x="10833" y="150313"/>
                  </a:lnTo>
                  <a:lnTo>
                    <a:pt x="4011" y="145832"/>
                  </a:lnTo>
                  <a:lnTo>
                    <a:pt x="634" y="139336"/>
                  </a:lnTo>
                  <a:lnTo>
                    <a:pt x="0" y="122759"/>
                  </a:lnTo>
                  <a:lnTo>
                    <a:pt x="15473" y="61687"/>
                  </a:lnTo>
                  <a:lnTo>
                    <a:pt x="289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096622" y="421139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0"/>
                  </a:moveTo>
                  <a:lnTo>
                    <a:pt x="12723" y="37478"/>
                  </a:lnTo>
                  <a:lnTo>
                    <a:pt x="2388" y="9863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96622" y="315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211918" y="352379"/>
              <a:ext cx="169897" cy="195103"/>
            </a:xfrm>
            <a:custGeom>
              <a:avLst/>
              <a:gdLst/>
              <a:ahLst/>
              <a:cxnLst/>
              <a:rect l="0" t="0" r="0" b="0"/>
              <a:pathLst>
                <a:path w="169897" h="195103">
                  <a:moveTo>
                    <a:pt x="105802" y="5589"/>
                  </a:moveTo>
                  <a:lnTo>
                    <a:pt x="89034" y="0"/>
                  </a:lnTo>
                  <a:lnTo>
                    <a:pt x="56250" y="2114"/>
                  </a:lnTo>
                  <a:lnTo>
                    <a:pt x="36595" y="10284"/>
                  </a:lnTo>
                  <a:lnTo>
                    <a:pt x="4914" y="34593"/>
                  </a:lnTo>
                  <a:lnTo>
                    <a:pt x="1109" y="42472"/>
                  </a:lnTo>
                  <a:lnTo>
                    <a:pt x="0" y="60586"/>
                  </a:lnTo>
                  <a:lnTo>
                    <a:pt x="3682" y="67990"/>
                  </a:lnTo>
                  <a:lnTo>
                    <a:pt x="17131" y="79337"/>
                  </a:lnTo>
                  <a:lnTo>
                    <a:pt x="50023" y="86712"/>
                  </a:lnTo>
                  <a:lnTo>
                    <a:pt x="100720" y="91544"/>
                  </a:lnTo>
                  <a:lnTo>
                    <a:pt x="148864" y="113456"/>
                  </a:lnTo>
                  <a:lnTo>
                    <a:pt x="163155" y="127230"/>
                  </a:lnTo>
                  <a:lnTo>
                    <a:pt x="168603" y="135816"/>
                  </a:lnTo>
                  <a:lnTo>
                    <a:pt x="169896" y="145050"/>
                  </a:lnTo>
                  <a:lnTo>
                    <a:pt x="165094" y="164668"/>
                  </a:lnTo>
                  <a:lnTo>
                    <a:pt x="152041" y="178846"/>
                  </a:lnTo>
                  <a:lnTo>
                    <a:pt x="143647" y="184265"/>
                  </a:lnTo>
                  <a:lnTo>
                    <a:pt x="87404" y="193675"/>
                  </a:lnTo>
                  <a:lnTo>
                    <a:pt x="74216" y="1951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70495" y="915979"/>
            <a:ext cx="9152551" cy="579068"/>
            <a:chOff x="470495" y="915979"/>
            <a:chExt cx="9152551" cy="579068"/>
          </a:xfrm>
        </p:grpSpPr>
        <p:sp>
          <p:nvSpPr>
            <p:cNvPr id="45" name="Freeform 44"/>
            <p:cNvSpPr/>
            <p:nvPr/>
          </p:nvSpPr>
          <p:spPr>
            <a:xfrm>
              <a:off x="470495" y="1217127"/>
              <a:ext cx="204404" cy="180378"/>
            </a:xfrm>
            <a:custGeom>
              <a:avLst/>
              <a:gdLst/>
              <a:ahLst/>
              <a:cxnLst/>
              <a:rect l="0" t="0" r="0" b="0"/>
              <a:pathLst>
                <a:path w="204404" h="180378">
                  <a:moveTo>
                    <a:pt x="161214" y="35764"/>
                  </a:moveTo>
                  <a:lnTo>
                    <a:pt x="143234" y="20123"/>
                  </a:lnTo>
                  <a:lnTo>
                    <a:pt x="97062" y="920"/>
                  </a:lnTo>
                  <a:lnTo>
                    <a:pt x="76550" y="0"/>
                  </a:lnTo>
                  <a:lnTo>
                    <a:pt x="56905" y="4661"/>
                  </a:lnTo>
                  <a:lnTo>
                    <a:pt x="40375" y="14531"/>
                  </a:lnTo>
                  <a:lnTo>
                    <a:pt x="17916" y="38831"/>
                  </a:lnTo>
                  <a:lnTo>
                    <a:pt x="2032" y="68258"/>
                  </a:lnTo>
                  <a:lnTo>
                    <a:pt x="0" y="91930"/>
                  </a:lnTo>
                  <a:lnTo>
                    <a:pt x="4166" y="115709"/>
                  </a:lnTo>
                  <a:lnTo>
                    <a:pt x="19665" y="142249"/>
                  </a:lnTo>
                  <a:lnTo>
                    <a:pt x="32403" y="157570"/>
                  </a:lnTo>
                  <a:lnTo>
                    <a:pt x="58317" y="173760"/>
                  </a:lnTo>
                  <a:lnTo>
                    <a:pt x="93812" y="180377"/>
                  </a:lnTo>
                  <a:lnTo>
                    <a:pt x="128375" y="176748"/>
                  </a:lnTo>
                  <a:lnTo>
                    <a:pt x="147009" y="168223"/>
                  </a:lnTo>
                  <a:lnTo>
                    <a:pt x="163090" y="155466"/>
                  </a:lnTo>
                  <a:lnTo>
                    <a:pt x="199604" y="108589"/>
                  </a:lnTo>
                  <a:lnTo>
                    <a:pt x="204403" y="84898"/>
                  </a:lnTo>
                  <a:lnTo>
                    <a:pt x="201466" y="61111"/>
                  </a:lnTo>
                  <a:lnTo>
                    <a:pt x="192362" y="42740"/>
                  </a:lnTo>
                  <a:lnTo>
                    <a:pt x="185489" y="36905"/>
                  </a:lnTo>
                  <a:lnTo>
                    <a:pt x="150686" y="252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9875" y="1200642"/>
              <a:ext cx="155048" cy="189120"/>
            </a:xfrm>
            <a:custGeom>
              <a:avLst/>
              <a:gdLst/>
              <a:ahLst/>
              <a:cxnLst/>
              <a:rect l="0" t="0" r="0" b="0"/>
              <a:pathLst>
                <a:path w="155048" h="189120">
                  <a:moveTo>
                    <a:pt x="7648" y="104891"/>
                  </a:moveTo>
                  <a:lnTo>
                    <a:pt x="22302" y="148854"/>
                  </a:lnTo>
                  <a:lnTo>
                    <a:pt x="22740" y="168884"/>
                  </a:lnTo>
                  <a:lnTo>
                    <a:pt x="21219" y="179138"/>
                  </a:lnTo>
                  <a:lnTo>
                    <a:pt x="20204" y="181296"/>
                  </a:lnTo>
                  <a:lnTo>
                    <a:pt x="6842" y="124977"/>
                  </a:lnTo>
                  <a:lnTo>
                    <a:pt x="0" y="90955"/>
                  </a:lnTo>
                  <a:lnTo>
                    <a:pt x="1092" y="51239"/>
                  </a:lnTo>
                  <a:lnTo>
                    <a:pt x="7074" y="26064"/>
                  </a:lnTo>
                  <a:lnTo>
                    <a:pt x="17531" y="7076"/>
                  </a:lnTo>
                  <a:lnTo>
                    <a:pt x="24765" y="2246"/>
                  </a:lnTo>
                  <a:lnTo>
                    <a:pt x="42162" y="0"/>
                  </a:lnTo>
                  <a:lnTo>
                    <a:pt x="102661" y="14295"/>
                  </a:lnTo>
                  <a:lnTo>
                    <a:pt x="120456" y="27192"/>
                  </a:lnTo>
                  <a:lnTo>
                    <a:pt x="134994" y="45792"/>
                  </a:lnTo>
                  <a:lnTo>
                    <a:pt x="148585" y="82571"/>
                  </a:lnTo>
                  <a:lnTo>
                    <a:pt x="153770" y="136920"/>
                  </a:lnTo>
                  <a:lnTo>
                    <a:pt x="155047" y="1891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45226" y="1131488"/>
              <a:ext cx="181751" cy="230509"/>
            </a:xfrm>
            <a:custGeom>
              <a:avLst/>
              <a:gdLst/>
              <a:ahLst/>
              <a:cxnLst/>
              <a:rect l="0" t="0" r="0" b="0"/>
              <a:pathLst>
                <a:path w="181751" h="230509">
                  <a:moveTo>
                    <a:pt x="123478" y="5589"/>
                  </a:moveTo>
                  <a:lnTo>
                    <a:pt x="106711" y="0"/>
                  </a:lnTo>
                  <a:lnTo>
                    <a:pt x="89120" y="376"/>
                  </a:lnTo>
                  <a:lnTo>
                    <a:pt x="49231" y="10149"/>
                  </a:lnTo>
                  <a:lnTo>
                    <a:pt x="23620" y="25528"/>
                  </a:lnTo>
                  <a:lnTo>
                    <a:pt x="11636" y="41357"/>
                  </a:lnTo>
                  <a:lnTo>
                    <a:pt x="3581" y="61260"/>
                  </a:lnTo>
                  <a:lnTo>
                    <a:pt x="0" y="85704"/>
                  </a:lnTo>
                  <a:lnTo>
                    <a:pt x="2555" y="95264"/>
                  </a:lnTo>
                  <a:lnTo>
                    <a:pt x="7768" y="102807"/>
                  </a:lnTo>
                  <a:lnTo>
                    <a:pt x="14752" y="109006"/>
                  </a:lnTo>
                  <a:lnTo>
                    <a:pt x="22918" y="111968"/>
                  </a:lnTo>
                  <a:lnTo>
                    <a:pt x="41350" y="112140"/>
                  </a:lnTo>
                  <a:lnTo>
                    <a:pt x="95289" y="105827"/>
                  </a:lnTo>
                  <a:lnTo>
                    <a:pt x="143126" y="115466"/>
                  </a:lnTo>
                  <a:lnTo>
                    <a:pt x="170114" y="130822"/>
                  </a:lnTo>
                  <a:lnTo>
                    <a:pt x="175626" y="139381"/>
                  </a:lnTo>
                  <a:lnTo>
                    <a:pt x="181750" y="161368"/>
                  </a:lnTo>
                  <a:lnTo>
                    <a:pt x="179873" y="172613"/>
                  </a:lnTo>
                  <a:lnTo>
                    <a:pt x="168430" y="194466"/>
                  </a:lnTo>
                  <a:lnTo>
                    <a:pt x="151646" y="209637"/>
                  </a:lnTo>
                  <a:lnTo>
                    <a:pt x="119346" y="224755"/>
                  </a:lnTo>
                  <a:lnTo>
                    <a:pt x="94735" y="230508"/>
                  </a:lnTo>
                  <a:lnTo>
                    <a:pt x="50340" y="224669"/>
                  </a:lnTo>
                  <a:lnTo>
                    <a:pt x="24599" y="215561"/>
                  </a:lnTo>
                  <a:lnTo>
                    <a:pt x="7665" y="2056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56645" y="1209059"/>
              <a:ext cx="196330" cy="161000"/>
            </a:xfrm>
            <a:custGeom>
              <a:avLst/>
              <a:gdLst/>
              <a:ahLst/>
              <a:cxnLst/>
              <a:rect l="0" t="0" r="0" b="0"/>
              <a:pathLst>
                <a:path w="196330" h="161000">
                  <a:moveTo>
                    <a:pt x="143686" y="33303"/>
                  </a:moveTo>
                  <a:lnTo>
                    <a:pt x="108789" y="3995"/>
                  </a:lnTo>
                  <a:lnTo>
                    <a:pt x="86452" y="0"/>
                  </a:lnTo>
                  <a:lnTo>
                    <a:pt x="62097" y="3294"/>
                  </a:lnTo>
                  <a:lnTo>
                    <a:pt x="39574" y="12557"/>
                  </a:lnTo>
                  <a:lnTo>
                    <a:pt x="24104" y="27592"/>
                  </a:lnTo>
                  <a:lnTo>
                    <a:pt x="8819" y="58907"/>
                  </a:lnTo>
                  <a:lnTo>
                    <a:pt x="0" y="97821"/>
                  </a:lnTo>
                  <a:lnTo>
                    <a:pt x="277" y="122809"/>
                  </a:lnTo>
                  <a:lnTo>
                    <a:pt x="8199" y="141714"/>
                  </a:lnTo>
                  <a:lnTo>
                    <a:pt x="22638" y="154795"/>
                  </a:lnTo>
                  <a:lnTo>
                    <a:pt x="31402" y="159921"/>
                  </a:lnTo>
                  <a:lnTo>
                    <a:pt x="40754" y="160999"/>
                  </a:lnTo>
                  <a:lnTo>
                    <a:pt x="60504" y="155958"/>
                  </a:lnTo>
                  <a:lnTo>
                    <a:pt x="85764" y="139965"/>
                  </a:lnTo>
                  <a:lnTo>
                    <a:pt x="97666" y="123992"/>
                  </a:lnTo>
                  <a:lnTo>
                    <a:pt x="114839" y="85142"/>
                  </a:lnTo>
                  <a:lnTo>
                    <a:pt x="117435" y="83070"/>
                  </a:lnTo>
                  <a:lnTo>
                    <a:pt x="119167" y="86369"/>
                  </a:lnTo>
                  <a:lnTo>
                    <a:pt x="123430" y="101342"/>
                  </a:lnTo>
                  <a:lnTo>
                    <a:pt x="133124" y="119694"/>
                  </a:lnTo>
                  <a:lnTo>
                    <a:pt x="141324" y="125992"/>
                  </a:lnTo>
                  <a:lnTo>
                    <a:pt x="178748" y="136100"/>
                  </a:lnTo>
                  <a:lnTo>
                    <a:pt x="196329" y="1385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89022" y="1010735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6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3941" y="143333"/>
                  </a:lnTo>
                  <a:lnTo>
                    <a:pt x="16070" y="202748"/>
                  </a:lnTo>
                  <a:lnTo>
                    <a:pt x="17661" y="259545"/>
                  </a:lnTo>
                  <a:lnTo>
                    <a:pt x="24907" y="309585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65497" y="1185867"/>
              <a:ext cx="139811" cy="161781"/>
            </a:xfrm>
            <a:custGeom>
              <a:avLst/>
              <a:gdLst/>
              <a:ahLst/>
              <a:cxnLst/>
              <a:rect l="0" t="0" r="0" b="0"/>
              <a:pathLst>
                <a:path w="139811" h="161781">
                  <a:moveTo>
                    <a:pt x="13819" y="88081"/>
                  </a:moveTo>
                  <a:lnTo>
                    <a:pt x="51297" y="79747"/>
                  </a:lnTo>
                  <a:lnTo>
                    <a:pt x="102720" y="72397"/>
                  </a:lnTo>
                  <a:lnTo>
                    <a:pt x="132837" y="57437"/>
                  </a:lnTo>
                  <a:lnTo>
                    <a:pt x="137618" y="50104"/>
                  </a:lnTo>
                  <a:lnTo>
                    <a:pt x="139810" y="32598"/>
                  </a:lnTo>
                  <a:lnTo>
                    <a:pt x="136418" y="25356"/>
                  </a:lnTo>
                  <a:lnTo>
                    <a:pt x="123289" y="14189"/>
                  </a:lnTo>
                  <a:lnTo>
                    <a:pt x="96167" y="1326"/>
                  </a:lnTo>
                  <a:lnTo>
                    <a:pt x="76154" y="0"/>
                  </a:lnTo>
                  <a:lnTo>
                    <a:pt x="56731" y="4480"/>
                  </a:lnTo>
                  <a:lnTo>
                    <a:pt x="40300" y="14270"/>
                  </a:lnTo>
                  <a:lnTo>
                    <a:pt x="17895" y="38525"/>
                  </a:lnTo>
                  <a:lnTo>
                    <a:pt x="2029" y="67938"/>
                  </a:lnTo>
                  <a:lnTo>
                    <a:pt x="0" y="88487"/>
                  </a:lnTo>
                  <a:lnTo>
                    <a:pt x="4167" y="109318"/>
                  </a:lnTo>
                  <a:lnTo>
                    <a:pt x="13819" y="130275"/>
                  </a:lnTo>
                  <a:lnTo>
                    <a:pt x="29026" y="145048"/>
                  </a:lnTo>
                  <a:lnTo>
                    <a:pt x="48654" y="154344"/>
                  </a:lnTo>
                  <a:lnTo>
                    <a:pt x="96262" y="160311"/>
                  </a:lnTo>
                  <a:lnTo>
                    <a:pt x="129632" y="1617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16939" y="1028071"/>
              <a:ext cx="162502" cy="351163"/>
            </a:xfrm>
            <a:custGeom>
              <a:avLst/>
              <a:gdLst/>
              <a:ahLst/>
              <a:cxnLst/>
              <a:rect l="0" t="0" r="0" b="0"/>
              <a:pathLst>
                <a:path w="162502" h="351163">
                  <a:moveTo>
                    <a:pt x="46688" y="351162"/>
                  </a:moveTo>
                  <a:lnTo>
                    <a:pt x="38354" y="313684"/>
                  </a:lnTo>
                  <a:lnTo>
                    <a:pt x="31004" y="262260"/>
                  </a:lnTo>
                  <a:lnTo>
                    <a:pt x="19456" y="213108"/>
                  </a:lnTo>
                  <a:lnTo>
                    <a:pt x="12843" y="155739"/>
                  </a:lnTo>
                  <a:lnTo>
                    <a:pt x="6207" y="104329"/>
                  </a:lnTo>
                  <a:lnTo>
                    <a:pt x="0" y="57520"/>
                  </a:lnTo>
                  <a:lnTo>
                    <a:pt x="6831" y="35820"/>
                  </a:lnTo>
                  <a:lnTo>
                    <a:pt x="20785" y="20717"/>
                  </a:lnTo>
                  <a:lnTo>
                    <a:pt x="58339" y="1489"/>
                  </a:lnTo>
                  <a:lnTo>
                    <a:pt x="78772" y="0"/>
                  </a:lnTo>
                  <a:lnTo>
                    <a:pt x="138368" y="11728"/>
                  </a:lnTo>
                  <a:lnTo>
                    <a:pt x="162501" y="142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68870" y="1231834"/>
              <a:ext cx="157929" cy="8334"/>
            </a:xfrm>
            <a:custGeom>
              <a:avLst/>
              <a:gdLst/>
              <a:ahLst/>
              <a:cxnLst/>
              <a:rect l="0" t="0" r="0" b="0"/>
              <a:pathLst>
                <a:path w="157929" h="8334">
                  <a:moveTo>
                    <a:pt x="157928" y="0"/>
                  </a:moveTo>
                  <a:lnTo>
                    <a:pt x="120450" y="8333"/>
                  </a:lnTo>
                  <a:lnTo>
                    <a:pt x="82482" y="6758"/>
                  </a:lnTo>
                  <a:lnTo>
                    <a:pt x="27731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83748" y="1252891"/>
              <a:ext cx="150290" cy="132761"/>
            </a:xfrm>
            <a:custGeom>
              <a:avLst/>
              <a:gdLst/>
              <a:ahLst/>
              <a:cxnLst/>
              <a:rect l="0" t="0" r="0" b="0"/>
              <a:pathLst>
                <a:path w="150290" h="132761">
                  <a:moveTo>
                    <a:pt x="79920" y="0"/>
                  </a:moveTo>
                  <a:lnTo>
                    <a:pt x="48638" y="9575"/>
                  </a:lnTo>
                  <a:lnTo>
                    <a:pt x="10232" y="39403"/>
                  </a:lnTo>
                  <a:lnTo>
                    <a:pt x="2154" y="59236"/>
                  </a:lnTo>
                  <a:lnTo>
                    <a:pt x="0" y="71076"/>
                  </a:lnTo>
                  <a:lnTo>
                    <a:pt x="3846" y="90471"/>
                  </a:lnTo>
                  <a:lnTo>
                    <a:pt x="19165" y="114543"/>
                  </a:lnTo>
                  <a:lnTo>
                    <a:pt x="25379" y="121986"/>
                  </a:lnTo>
                  <a:lnTo>
                    <a:pt x="44761" y="130255"/>
                  </a:lnTo>
                  <a:lnTo>
                    <a:pt x="67803" y="132760"/>
                  </a:lnTo>
                  <a:lnTo>
                    <a:pt x="89743" y="129974"/>
                  </a:lnTo>
                  <a:lnTo>
                    <a:pt x="121825" y="116240"/>
                  </a:lnTo>
                  <a:lnTo>
                    <a:pt x="136759" y="100795"/>
                  </a:lnTo>
                  <a:lnTo>
                    <a:pt x="146126" y="81062"/>
                  </a:lnTo>
                  <a:lnTo>
                    <a:pt x="150289" y="56695"/>
                  </a:lnTo>
                  <a:lnTo>
                    <a:pt x="145900" y="36506"/>
                  </a:lnTo>
                  <a:lnTo>
                    <a:pt x="13256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47896" y="1221305"/>
              <a:ext cx="147400" cy="145327"/>
            </a:xfrm>
            <a:custGeom>
              <a:avLst/>
              <a:gdLst/>
              <a:ahLst/>
              <a:cxnLst/>
              <a:rect l="0" t="0" r="0" b="0"/>
              <a:pathLst>
                <a:path w="147400" h="145327">
                  <a:moveTo>
                    <a:pt x="0" y="63171"/>
                  </a:moveTo>
                  <a:lnTo>
                    <a:pt x="47875" y="108952"/>
                  </a:lnTo>
                  <a:lnTo>
                    <a:pt x="73288" y="145326"/>
                  </a:lnTo>
                  <a:lnTo>
                    <a:pt x="72256" y="144847"/>
                  </a:lnTo>
                  <a:lnTo>
                    <a:pt x="69227" y="142188"/>
                  </a:lnTo>
                  <a:lnTo>
                    <a:pt x="49048" y="93375"/>
                  </a:lnTo>
                  <a:lnTo>
                    <a:pt x="44169" y="57173"/>
                  </a:lnTo>
                  <a:lnTo>
                    <a:pt x="49266" y="36719"/>
                  </a:lnTo>
                  <a:lnTo>
                    <a:pt x="53901" y="27989"/>
                  </a:lnTo>
                  <a:lnTo>
                    <a:pt x="68410" y="15169"/>
                  </a:lnTo>
                  <a:lnTo>
                    <a:pt x="77192" y="10113"/>
                  </a:lnTo>
                  <a:lnTo>
                    <a:pt x="134110" y="133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84891" y="1052849"/>
              <a:ext cx="1" cy="347442"/>
            </a:xfrm>
            <a:custGeom>
              <a:avLst/>
              <a:gdLst/>
              <a:ahLst/>
              <a:cxnLst/>
              <a:rect l="0" t="0" r="0" b="0"/>
              <a:pathLst>
                <a:path w="1" h="347442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81550"/>
                  </a:lnTo>
                  <a:lnTo>
                    <a:pt x="0" y="232387"/>
                  </a:lnTo>
                  <a:lnTo>
                    <a:pt x="0" y="281375"/>
                  </a:lnTo>
                  <a:lnTo>
                    <a:pt x="0" y="31928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98475" y="1105492"/>
              <a:ext cx="207474" cy="197940"/>
            </a:xfrm>
            <a:custGeom>
              <a:avLst/>
              <a:gdLst/>
              <a:ahLst/>
              <a:cxnLst/>
              <a:rect l="0" t="0" r="0" b="0"/>
              <a:pathLst>
                <a:path w="207474" h="197940">
                  <a:moveTo>
                    <a:pt x="207473" y="147399"/>
                  </a:moveTo>
                  <a:lnTo>
                    <a:pt x="185116" y="147399"/>
                  </a:lnTo>
                  <a:lnTo>
                    <a:pt x="123131" y="171118"/>
                  </a:lnTo>
                  <a:lnTo>
                    <a:pt x="62254" y="189401"/>
                  </a:lnTo>
                  <a:lnTo>
                    <a:pt x="26015" y="196889"/>
                  </a:lnTo>
                  <a:lnTo>
                    <a:pt x="12801" y="197939"/>
                  </a:lnTo>
                  <a:lnTo>
                    <a:pt x="5162" y="193961"/>
                  </a:lnTo>
                  <a:lnTo>
                    <a:pt x="1239" y="186629"/>
                  </a:lnTo>
                  <a:lnTo>
                    <a:pt x="0" y="166004"/>
                  </a:lnTo>
                  <a:lnTo>
                    <a:pt x="7049" y="128085"/>
                  </a:lnTo>
                  <a:lnTo>
                    <a:pt x="29800" y="73350"/>
                  </a:lnTo>
                  <a:lnTo>
                    <a:pt x="56145" y="10252"/>
                  </a:lnTo>
                  <a:lnTo>
                    <a:pt x="6007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71381" y="1099345"/>
              <a:ext cx="276000" cy="338695"/>
            </a:xfrm>
            <a:custGeom>
              <a:avLst/>
              <a:gdLst/>
              <a:ahLst/>
              <a:cxnLst/>
              <a:rect l="0" t="0" r="0" b="0"/>
              <a:pathLst>
                <a:path w="276000" h="338695">
                  <a:moveTo>
                    <a:pt x="134608" y="6147"/>
                  </a:moveTo>
                  <a:lnTo>
                    <a:pt x="110562" y="15722"/>
                  </a:lnTo>
                  <a:lnTo>
                    <a:pt x="75015" y="45550"/>
                  </a:lnTo>
                  <a:lnTo>
                    <a:pt x="32839" y="101590"/>
                  </a:lnTo>
                  <a:lnTo>
                    <a:pt x="5374" y="164134"/>
                  </a:lnTo>
                  <a:lnTo>
                    <a:pt x="0" y="206856"/>
                  </a:lnTo>
                  <a:lnTo>
                    <a:pt x="4982" y="233391"/>
                  </a:lnTo>
                  <a:lnTo>
                    <a:pt x="26551" y="288669"/>
                  </a:lnTo>
                  <a:lnTo>
                    <a:pt x="38230" y="305628"/>
                  </a:lnTo>
                  <a:lnTo>
                    <a:pt x="69137" y="328328"/>
                  </a:lnTo>
                  <a:lnTo>
                    <a:pt x="107931" y="338694"/>
                  </a:lnTo>
                  <a:lnTo>
                    <a:pt x="143471" y="336176"/>
                  </a:lnTo>
                  <a:lnTo>
                    <a:pt x="186922" y="316439"/>
                  </a:lnTo>
                  <a:lnTo>
                    <a:pt x="217569" y="295657"/>
                  </a:lnTo>
                  <a:lnTo>
                    <a:pt x="240817" y="267792"/>
                  </a:lnTo>
                  <a:lnTo>
                    <a:pt x="267434" y="204881"/>
                  </a:lnTo>
                  <a:lnTo>
                    <a:pt x="275999" y="167326"/>
                  </a:lnTo>
                  <a:lnTo>
                    <a:pt x="266716" y="106271"/>
                  </a:lnTo>
                  <a:lnTo>
                    <a:pt x="251480" y="70908"/>
                  </a:lnTo>
                  <a:lnTo>
                    <a:pt x="202537" y="11876"/>
                  </a:lnTo>
                  <a:lnTo>
                    <a:pt x="181566" y="2844"/>
                  </a:lnTo>
                  <a:lnTo>
                    <a:pt x="156649" y="0"/>
                  </a:lnTo>
                  <a:lnTo>
                    <a:pt x="103023" y="61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37290" y="1057789"/>
              <a:ext cx="74027" cy="90079"/>
            </a:xfrm>
            <a:custGeom>
              <a:avLst/>
              <a:gdLst/>
              <a:ahLst/>
              <a:cxnLst/>
              <a:rect l="0" t="0" r="0" b="0"/>
              <a:pathLst>
                <a:path w="74027" h="90079">
                  <a:moveTo>
                    <a:pt x="74026" y="5589"/>
                  </a:moveTo>
                  <a:lnTo>
                    <a:pt x="57258" y="0"/>
                  </a:lnTo>
                  <a:lnTo>
                    <a:pt x="39667" y="3495"/>
                  </a:lnTo>
                  <a:lnTo>
                    <a:pt x="21321" y="14017"/>
                  </a:lnTo>
                  <a:lnTo>
                    <a:pt x="5368" y="30392"/>
                  </a:lnTo>
                  <a:lnTo>
                    <a:pt x="1348" y="39671"/>
                  </a:lnTo>
                  <a:lnTo>
                    <a:pt x="0" y="59341"/>
                  </a:lnTo>
                  <a:lnTo>
                    <a:pt x="6421" y="76662"/>
                  </a:lnTo>
                  <a:lnTo>
                    <a:pt x="11408" y="84556"/>
                  </a:lnTo>
                  <a:lnTo>
                    <a:pt x="19412" y="88650"/>
                  </a:lnTo>
                  <a:lnTo>
                    <a:pt x="40784" y="90078"/>
                  </a:lnTo>
                  <a:lnTo>
                    <a:pt x="50695" y="86481"/>
                  </a:lnTo>
                  <a:lnTo>
                    <a:pt x="67946" y="73127"/>
                  </a:lnTo>
                  <a:lnTo>
                    <a:pt x="71143" y="64652"/>
                  </a:lnTo>
                  <a:lnTo>
                    <a:pt x="70934" y="55493"/>
                  </a:lnTo>
                  <a:lnTo>
                    <a:pt x="63497" y="16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79730" y="1063378"/>
              <a:ext cx="136872" cy="326384"/>
            </a:xfrm>
            <a:custGeom>
              <a:avLst/>
              <a:gdLst/>
              <a:ahLst/>
              <a:cxnLst/>
              <a:rect l="0" t="0" r="0" b="0"/>
              <a:pathLst>
                <a:path w="136872" h="326384">
                  <a:moveTo>
                    <a:pt x="136871" y="0"/>
                  </a:moveTo>
                  <a:lnTo>
                    <a:pt x="109359" y="53875"/>
                  </a:lnTo>
                  <a:lnTo>
                    <a:pt x="91322" y="111036"/>
                  </a:lnTo>
                  <a:lnTo>
                    <a:pt x="68819" y="164219"/>
                  </a:lnTo>
                  <a:lnTo>
                    <a:pt x="40504" y="226130"/>
                  </a:lnTo>
                  <a:lnTo>
                    <a:pt x="21307" y="283545"/>
                  </a:lnTo>
                  <a:lnTo>
                    <a:pt x="10603" y="30940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77203" y="1295005"/>
              <a:ext cx="92041" cy="106554"/>
            </a:xfrm>
            <a:custGeom>
              <a:avLst/>
              <a:gdLst/>
              <a:ahLst/>
              <a:cxnLst/>
              <a:rect l="0" t="0" r="0" b="0"/>
              <a:pathLst>
                <a:path w="92041" h="106554">
                  <a:moveTo>
                    <a:pt x="60455" y="0"/>
                  </a:moveTo>
                  <a:lnTo>
                    <a:pt x="36408" y="9575"/>
                  </a:lnTo>
                  <a:lnTo>
                    <a:pt x="22081" y="20243"/>
                  </a:lnTo>
                  <a:lnTo>
                    <a:pt x="6451" y="44992"/>
                  </a:lnTo>
                  <a:lnTo>
                    <a:pt x="0" y="80141"/>
                  </a:lnTo>
                  <a:lnTo>
                    <a:pt x="2604" y="89692"/>
                  </a:lnTo>
                  <a:lnTo>
                    <a:pt x="7849" y="97229"/>
                  </a:lnTo>
                  <a:lnTo>
                    <a:pt x="14856" y="103424"/>
                  </a:lnTo>
                  <a:lnTo>
                    <a:pt x="23036" y="106384"/>
                  </a:lnTo>
                  <a:lnTo>
                    <a:pt x="41485" y="106553"/>
                  </a:lnTo>
                  <a:lnTo>
                    <a:pt x="58263" y="99609"/>
                  </a:lnTo>
                  <a:lnTo>
                    <a:pt x="88098" y="76088"/>
                  </a:lnTo>
                  <a:lnTo>
                    <a:pt x="91752" y="68273"/>
                  </a:lnTo>
                  <a:lnTo>
                    <a:pt x="9204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17952" y="1248978"/>
              <a:ext cx="141091" cy="186111"/>
            </a:xfrm>
            <a:custGeom>
              <a:avLst/>
              <a:gdLst/>
              <a:ahLst/>
              <a:cxnLst/>
              <a:rect l="0" t="0" r="0" b="0"/>
              <a:pathLst>
                <a:path w="141091" h="186111">
                  <a:moveTo>
                    <a:pt x="114545" y="24970"/>
                  </a:moveTo>
                  <a:lnTo>
                    <a:pt x="96564" y="9329"/>
                  </a:lnTo>
                  <a:lnTo>
                    <a:pt x="79648" y="1251"/>
                  </a:lnTo>
                  <a:lnTo>
                    <a:pt x="60431" y="0"/>
                  </a:lnTo>
                  <a:lnTo>
                    <a:pt x="41361" y="4513"/>
                  </a:lnTo>
                  <a:lnTo>
                    <a:pt x="25087" y="14318"/>
                  </a:lnTo>
                  <a:lnTo>
                    <a:pt x="13175" y="29594"/>
                  </a:lnTo>
                  <a:lnTo>
                    <a:pt x="5151" y="49252"/>
                  </a:lnTo>
                  <a:lnTo>
                    <a:pt x="0" y="100000"/>
                  </a:lnTo>
                  <a:lnTo>
                    <a:pt x="1635" y="124997"/>
                  </a:lnTo>
                  <a:lnTo>
                    <a:pt x="10161" y="143906"/>
                  </a:lnTo>
                  <a:lnTo>
                    <a:pt x="28114" y="167705"/>
                  </a:lnTo>
                  <a:lnTo>
                    <a:pt x="53841" y="183985"/>
                  </a:lnTo>
                  <a:lnTo>
                    <a:pt x="73528" y="186110"/>
                  </a:lnTo>
                  <a:lnTo>
                    <a:pt x="92806" y="181986"/>
                  </a:lnTo>
                  <a:lnTo>
                    <a:pt x="124246" y="160274"/>
                  </a:lnTo>
                  <a:lnTo>
                    <a:pt x="131541" y="153777"/>
                  </a:lnTo>
                  <a:lnTo>
                    <a:pt x="139646" y="130960"/>
                  </a:lnTo>
                  <a:lnTo>
                    <a:pt x="141090" y="85230"/>
                  </a:lnTo>
                  <a:lnTo>
                    <a:pt x="135701" y="54092"/>
                  </a:lnTo>
                  <a:lnTo>
                    <a:pt x="120684" y="20340"/>
                  </a:lnTo>
                  <a:lnTo>
                    <a:pt x="104017" y="39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98164" y="1047837"/>
              <a:ext cx="134375" cy="341925"/>
            </a:xfrm>
            <a:custGeom>
              <a:avLst/>
              <a:gdLst/>
              <a:ahLst/>
              <a:cxnLst/>
              <a:rect l="0" t="0" r="0" b="0"/>
              <a:pathLst>
                <a:path w="134375" h="341925">
                  <a:moveTo>
                    <a:pt x="39618" y="341924"/>
                  </a:moveTo>
                  <a:lnTo>
                    <a:pt x="47951" y="304446"/>
                  </a:lnTo>
                  <a:lnTo>
                    <a:pt x="49713" y="253023"/>
                  </a:lnTo>
                  <a:lnTo>
                    <a:pt x="38636" y="192177"/>
                  </a:lnTo>
                  <a:lnTo>
                    <a:pt x="19797" y="137909"/>
                  </a:lnTo>
                  <a:lnTo>
                    <a:pt x="3121" y="74894"/>
                  </a:lnTo>
                  <a:lnTo>
                    <a:pt x="0" y="45040"/>
                  </a:lnTo>
                  <a:lnTo>
                    <a:pt x="4853" y="22412"/>
                  </a:lnTo>
                  <a:lnTo>
                    <a:pt x="9422" y="13103"/>
                  </a:lnTo>
                  <a:lnTo>
                    <a:pt x="17148" y="6896"/>
                  </a:lnTo>
                  <a:lnTo>
                    <a:pt x="38210" y="0"/>
                  </a:lnTo>
                  <a:lnTo>
                    <a:pt x="63169" y="3175"/>
                  </a:lnTo>
                  <a:lnTo>
                    <a:pt x="119278" y="22318"/>
                  </a:lnTo>
                  <a:lnTo>
                    <a:pt x="134374" y="365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64082" y="1252891"/>
              <a:ext cx="147401" cy="1"/>
            </a:xfrm>
            <a:custGeom>
              <a:avLst/>
              <a:gdLst/>
              <a:ahLst/>
              <a:cxnLst/>
              <a:rect l="0" t="0" r="0" b="0"/>
              <a:pathLst>
                <a:path w="147401" h="1">
                  <a:moveTo>
                    <a:pt x="147400" y="0"/>
                  </a:moveTo>
                  <a:lnTo>
                    <a:pt x="88783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18803" y="1077424"/>
              <a:ext cx="113778" cy="270224"/>
            </a:xfrm>
            <a:custGeom>
              <a:avLst/>
              <a:gdLst/>
              <a:ahLst/>
              <a:cxnLst/>
              <a:rect l="0" t="0" r="0" b="0"/>
              <a:pathLst>
                <a:path w="113778" h="270224">
                  <a:moveTo>
                    <a:pt x="40077" y="270223"/>
                  </a:moveTo>
                  <a:lnTo>
                    <a:pt x="31744" y="232745"/>
                  </a:lnTo>
                  <a:lnTo>
                    <a:pt x="21433" y="176077"/>
                  </a:lnTo>
                  <a:lnTo>
                    <a:pt x="8275" y="127234"/>
                  </a:lnTo>
                  <a:lnTo>
                    <a:pt x="0" y="67543"/>
                  </a:lnTo>
                  <a:lnTo>
                    <a:pt x="4156" y="30406"/>
                  </a:lnTo>
                  <a:lnTo>
                    <a:pt x="9111" y="21437"/>
                  </a:lnTo>
                  <a:lnTo>
                    <a:pt x="23975" y="8353"/>
                  </a:lnTo>
                  <a:lnTo>
                    <a:pt x="63252" y="0"/>
                  </a:lnTo>
                  <a:lnTo>
                    <a:pt x="113777" y="70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64124" y="125289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692" y="11178"/>
                  </a:lnTo>
                  <a:lnTo>
                    <a:pt x="107726" y="16666"/>
                  </a:lnTo>
                  <a:lnTo>
                    <a:pt x="45728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864165" y="1379233"/>
              <a:ext cx="34929" cy="115814"/>
            </a:xfrm>
            <a:custGeom>
              <a:avLst/>
              <a:gdLst/>
              <a:ahLst/>
              <a:cxnLst/>
              <a:rect l="0" t="0" r="0" b="0"/>
              <a:pathLst>
                <a:path w="34929" h="115814">
                  <a:moveTo>
                    <a:pt x="0" y="0"/>
                  </a:moveTo>
                  <a:lnTo>
                    <a:pt x="15642" y="17981"/>
                  </a:lnTo>
                  <a:lnTo>
                    <a:pt x="34844" y="64152"/>
                  </a:lnTo>
                  <a:lnTo>
                    <a:pt x="34928" y="73184"/>
                  </a:lnTo>
                  <a:lnTo>
                    <a:pt x="28782" y="89458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74735" y="1221305"/>
              <a:ext cx="247412" cy="164418"/>
            </a:xfrm>
            <a:custGeom>
              <a:avLst/>
              <a:gdLst/>
              <a:ahLst/>
              <a:cxnLst/>
              <a:rect l="0" t="0" r="0" b="0"/>
              <a:pathLst>
                <a:path w="247412" h="164418">
                  <a:moveTo>
                    <a:pt x="0" y="63171"/>
                  </a:moveTo>
                  <a:lnTo>
                    <a:pt x="5590" y="125264"/>
                  </a:lnTo>
                  <a:lnTo>
                    <a:pt x="17692" y="143800"/>
                  </a:lnTo>
                  <a:lnTo>
                    <a:pt x="25833" y="152019"/>
                  </a:lnTo>
                  <a:lnTo>
                    <a:pt x="34770" y="155158"/>
                  </a:lnTo>
                  <a:lnTo>
                    <a:pt x="54058" y="152408"/>
                  </a:lnTo>
                  <a:lnTo>
                    <a:pt x="79059" y="137705"/>
                  </a:lnTo>
                  <a:lnTo>
                    <a:pt x="90900" y="122034"/>
                  </a:lnTo>
                  <a:lnTo>
                    <a:pt x="95695" y="112941"/>
                  </a:lnTo>
                  <a:lnTo>
                    <a:pt x="100062" y="110389"/>
                  </a:lnTo>
                  <a:lnTo>
                    <a:pt x="104143" y="112197"/>
                  </a:lnTo>
                  <a:lnTo>
                    <a:pt x="144439" y="154823"/>
                  </a:lnTo>
                  <a:lnTo>
                    <a:pt x="164411" y="162397"/>
                  </a:lnTo>
                  <a:lnTo>
                    <a:pt x="176288" y="164417"/>
                  </a:lnTo>
                  <a:lnTo>
                    <a:pt x="198843" y="160422"/>
                  </a:lnTo>
                  <a:lnTo>
                    <a:pt x="209771" y="156081"/>
                  </a:lnTo>
                  <a:lnTo>
                    <a:pt x="228152" y="138780"/>
                  </a:lnTo>
                  <a:lnTo>
                    <a:pt x="236330" y="127615"/>
                  </a:lnTo>
                  <a:lnTo>
                    <a:pt x="245416" y="99612"/>
                  </a:lnTo>
                  <a:lnTo>
                    <a:pt x="247411" y="54081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63944" y="1063378"/>
              <a:ext cx="205632" cy="318916"/>
            </a:xfrm>
            <a:custGeom>
              <a:avLst/>
              <a:gdLst/>
              <a:ahLst/>
              <a:cxnLst/>
              <a:rect l="0" t="0" r="0" b="0"/>
              <a:pathLst>
                <a:path w="205632" h="318916">
                  <a:moveTo>
                    <a:pt x="5589" y="0"/>
                  </a:moveTo>
                  <a:lnTo>
                    <a:pt x="0" y="16767"/>
                  </a:lnTo>
                  <a:lnTo>
                    <a:pt x="4442" y="64620"/>
                  </a:lnTo>
                  <a:lnTo>
                    <a:pt x="12138" y="118192"/>
                  </a:lnTo>
                  <a:lnTo>
                    <a:pt x="16109" y="170460"/>
                  </a:lnTo>
                  <a:lnTo>
                    <a:pt x="27338" y="230636"/>
                  </a:lnTo>
                  <a:lnTo>
                    <a:pt x="44285" y="293281"/>
                  </a:lnTo>
                  <a:lnTo>
                    <a:pt x="52410" y="318915"/>
                  </a:lnTo>
                  <a:lnTo>
                    <a:pt x="50575" y="313705"/>
                  </a:lnTo>
                  <a:lnTo>
                    <a:pt x="49441" y="273359"/>
                  </a:lnTo>
                  <a:lnTo>
                    <a:pt x="53545" y="247445"/>
                  </a:lnTo>
                  <a:lnTo>
                    <a:pt x="65507" y="226569"/>
                  </a:lnTo>
                  <a:lnTo>
                    <a:pt x="73611" y="217726"/>
                  </a:lnTo>
                  <a:lnTo>
                    <a:pt x="83692" y="213001"/>
                  </a:lnTo>
                  <a:lnTo>
                    <a:pt x="107372" y="210870"/>
                  </a:lnTo>
                  <a:lnTo>
                    <a:pt x="130375" y="216942"/>
                  </a:lnTo>
                  <a:lnTo>
                    <a:pt x="159936" y="233515"/>
                  </a:lnTo>
                  <a:lnTo>
                    <a:pt x="174793" y="247674"/>
                  </a:lnTo>
                  <a:lnTo>
                    <a:pt x="202144" y="306819"/>
                  </a:lnTo>
                  <a:lnTo>
                    <a:pt x="20563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76270" y="1250207"/>
              <a:ext cx="182819" cy="150084"/>
            </a:xfrm>
            <a:custGeom>
              <a:avLst/>
              <a:gdLst/>
              <a:ahLst/>
              <a:cxnLst/>
              <a:rect l="0" t="0" r="0" b="0"/>
              <a:pathLst>
                <a:path w="182819" h="150084">
                  <a:moveTo>
                    <a:pt x="130175" y="65855"/>
                  </a:moveTo>
                  <a:lnTo>
                    <a:pt x="135765" y="49087"/>
                  </a:lnTo>
                  <a:lnTo>
                    <a:pt x="132269" y="31496"/>
                  </a:lnTo>
                  <a:lnTo>
                    <a:pt x="128062" y="21892"/>
                  </a:lnTo>
                  <a:lnTo>
                    <a:pt x="114028" y="8101"/>
                  </a:lnTo>
                  <a:lnTo>
                    <a:pt x="105373" y="2786"/>
                  </a:lnTo>
                  <a:lnTo>
                    <a:pt x="80157" y="0"/>
                  </a:lnTo>
                  <a:lnTo>
                    <a:pt x="52963" y="3830"/>
                  </a:lnTo>
                  <a:lnTo>
                    <a:pt x="33078" y="13332"/>
                  </a:lnTo>
                  <a:lnTo>
                    <a:pt x="19560" y="28473"/>
                  </a:lnTo>
                  <a:lnTo>
                    <a:pt x="1351" y="66790"/>
                  </a:lnTo>
                  <a:lnTo>
                    <a:pt x="0" y="87327"/>
                  </a:lnTo>
                  <a:lnTo>
                    <a:pt x="4469" y="106984"/>
                  </a:lnTo>
                  <a:lnTo>
                    <a:pt x="14255" y="123519"/>
                  </a:lnTo>
                  <a:lnTo>
                    <a:pt x="22479" y="128864"/>
                  </a:lnTo>
                  <a:lnTo>
                    <a:pt x="44096" y="134803"/>
                  </a:lnTo>
                  <a:lnTo>
                    <a:pt x="54071" y="134047"/>
                  </a:lnTo>
                  <a:lnTo>
                    <a:pt x="71395" y="126968"/>
                  </a:lnTo>
                  <a:lnTo>
                    <a:pt x="83773" y="112903"/>
                  </a:lnTo>
                  <a:lnTo>
                    <a:pt x="101252" y="75278"/>
                  </a:lnTo>
                  <a:lnTo>
                    <a:pt x="105044" y="72137"/>
                  </a:lnTo>
                  <a:lnTo>
                    <a:pt x="108742" y="73552"/>
                  </a:lnTo>
                  <a:lnTo>
                    <a:pt x="162025" y="134440"/>
                  </a:lnTo>
                  <a:lnTo>
                    <a:pt x="182818" y="15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11747" y="1031792"/>
              <a:ext cx="10513" cy="368499"/>
            </a:xfrm>
            <a:custGeom>
              <a:avLst/>
              <a:gdLst/>
              <a:ahLst/>
              <a:cxnLst/>
              <a:rect l="0" t="0" r="0" b="0"/>
              <a:pathLst>
                <a:path w="10513" h="368499">
                  <a:moveTo>
                    <a:pt x="10512" y="0"/>
                  </a:moveTo>
                  <a:lnTo>
                    <a:pt x="2178" y="48931"/>
                  </a:lnTo>
                  <a:lnTo>
                    <a:pt x="634" y="99896"/>
                  </a:lnTo>
                  <a:lnTo>
                    <a:pt x="176" y="159450"/>
                  </a:lnTo>
                  <a:lnTo>
                    <a:pt x="40" y="215311"/>
                  </a:lnTo>
                  <a:lnTo>
                    <a:pt x="0" y="264617"/>
                  </a:lnTo>
                  <a:lnTo>
                    <a:pt x="5576" y="322502"/>
                  </a:lnTo>
                  <a:lnTo>
                    <a:pt x="10512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74860" y="1173602"/>
              <a:ext cx="231628" cy="16119"/>
            </a:xfrm>
            <a:custGeom>
              <a:avLst/>
              <a:gdLst/>
              <a:ahLst/>
              <a:cxnLst/>
              <a:rect l="0" t="0" r="0" b="0"/>
              <a:pathLst>
                <a:path w="231628" h="16119">
                  <a:moveTo>
                    <a:pt x="231627" y="5589"/>
                  </a:moveTo>
                  <a:lnTo>
                    <a:pt x="214859" y="0"/>
                  </a:lnTo>
                  <a:lnTo>
                    <a:pt x="182075" y="2113"/>
                  </a:lnTo>
                  <a:lnTo>
                    <a:pt x="127905" y="12138"/>
                  </a:lnTo>
                  <a:lnTo>
                    <a:pt x="79102" y="14939"/>
                  </a:lnTo>
                  <a:lnTo>
                    <a:pt x="22687" y="1588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80228" y="126341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2723" y="37478"/>
                  </a:lnTo>
                  <a:lnTo>
                    <a:pt x="9648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11813" y="1126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22288" y="1212972"/>
              <a:ext cx="164012" cy="173773"/>
            </a:xfrm>
            <a:custGeom>
              <a:avLst/>
              <a:gdLst/>
              <a:ahLst/>
              <a:cxnLst/>
              <a:rect l="0" t="0" r="0" b="0"/>
              <a:pathLst>
                <a:path w="164012" h="173773">
                  <a:moveTo>
                    <a:pt x="121152" y="8333"/>
                  </a:moveTo>
                  <a:lnTo>
                    <a:pt x="83674" y="0"/>
                  </a:lnTo>
                  <a:lnTo>
                    <a:pt x="48826" y="1575"/>
                  </a:lnTo>
                  <a:lnTo>
                    <a:pt x="5610" y="12587"/>
                  </a:lnTo>
                  <a:lnTo>
                    <a:pt x="840" y="19358"/>
                  </a:lnTo>
                  <a:lnTo>
                    <a:pt x="0" y="28551"/>
                  </a:lnTo>
                  <a:lnTo>
                    <a:pt x="1780" y="39359"/>
                  </a:lnTo>
                  <a:lnTo>
                    <a:pt x="6476" y="47735"/>
                  </a:lnTo>
                  <a:lnTo>
                    <a:pt x="21052" y="60160"/>
                  </a:lnTo>
                  <a:lnTo>
                    <a:pt x="79493" y="85163"/>
                  </a:lnTo>
                  <a:lnTo>
                    <a:pt x="142249" y="106566"/>
                  </a:lnTo>
                  <a:lnTo>
                    <a:pt x="157045" y="119842"/>
                  </a:lnTo>
                  <a:lnTo>
                    <a:pt x="162628" y="128296"/>
                  </a:lnTo>
                  <a:lnTo>
                    <a:pt x="164011" y="136272"/>
                  </a:lnTo>
                  <a:lnTo>
                    <a:pt x="162592" y="143928"/>
                  </a:lnTo>
                  <a:lnTo>
                    <a:pt x="159307" y="151373"/>
                  </a:lnTo>
                  <a:lnTo>
                    <a:pt x="143179" y="162763"/>
                  </a:lnTo>
                  <a:lnTo>
                    <a:pt x="120413" y="170555"/>
                  </a:lnTo>
                  <a:lnTo>
                    <a:pt x="82459" y="173772"/>
                  </a:lnTo>
                  <a:lnTo>
                    <a:pt x="50806" y="167837"/>
                  </a:lnTo>
                  <a:lnTo>
                    <a:pt x="26396" y="1557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43523" y="1031792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28902"/>
                  </a:lnTo>
                  <a:lnTo>
                    <a:pt x="0" y="280343"/>
                  </a:lnTo>
                  <a:lnTo>
                    <a:pt x="0" y="33964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75067" y="1189720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25652" y="5589"/>
                  </a:lnTo>
                  <a:lnTo>
                    <a:pt x="172649" y="17958"/>
                  </a:lnTo>
                  <a:lnTo>
                    <a:pt x="110776" y="29560"/>
                  </a:lnTo>
                  <a:lnTo>
                    <a:pt x="49785" y="311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59336" y="1010735"/>
              <a:ext cx="347614" cy="347442"/>
            </a:xfrm>
            <a:custGeom>
              <a:avLst/>
              <a:gdLst/>
              <a:ahLst/>
              <a:cxnLst/>
              <a:rect l="0" t="0" r="0" b="0"/>
              <a:pathLst>
                <a:path w="347614" h="347442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17958" y="156622"/>
                  </a:lnTo>
                  <a:lnTo>
                    <a:pt x="28547" y="219108"/>
                  </a:lnTo>
                  <a:lnTo>
                    <a:pt x="36574" y="276858"/>
                  </a:lnTo>
                  <a:lnTo>
                    <a:pt x="47085" y="323966"/>
                  </a:lnTo>
                  <a:lnTo>
                    <a:pt x="44107" y="307080"/>
                  </a:lnTo>
                  <a:lnTo>
                    <a:pt x="45627" y="255804"/>
                  </a:lnTo>
                  <a:lnTo>
                    <a:pt x="56845" y="211186"/>
                  </a:lnTo>
                  <a:lnTo>
                    <a:pt x="62464" y="202792"/>
                  </a:lnTo>
                  <a:lnTo>
                    <a:pt x="78064" y="190346"/>
                  </a:lnTo>
                  <a:lnTo>
                    <a:pt x="87137" y="188898"/>
                  </a:lnTo>
                  <a:lnTo>
                    <a:pt x="106579" y="193529"/>
                  </a:lnTo>
                  <a:lnTo>
                    <a:pt x="131664" y="209291"/>
                  </a:lnTo>
                  <a:lnTo>
                    <a:pt x="181225" y="267047"/>
                  </a:lnTo>
                  <a:lnTo>
                    <a:pt x="190898" y="285974"/>
                  </a:lnTo>
                  <a:lnTo>
                    <a:pt x="195116" y="288915"/>
                  </a:lnTo>
                  <a:lnTo>
                    <a:pt x="199097" y="287367"/>
                  </a:lnTo>
                  <a:lnTo>
                    <a:pt x="202922" y="282825"/>
                  </a:lnTo>
                  <a:lnTo>
                    <a:pt x="263997" y="249079"/>
                  </a:lnTo>
                  <a:lnTo>
                    <a:pt x="325282" y="216502"/>
                  </a:lnTo>
                  <a:lnTo>
                    <a:pt x="341882" y="203068"/>
                  </a:lnTo>
                  <a:lnTo>
                    <a:pt x="346074" y="195040"/>
                  </a:lnTo>
                  <a:lnTo>
                    <a:pt x="347613" y="176762"/>
                  </a:lnTo>
                  <a:lnTo>
                    <a:pt x="341278" y="160059"/>
                  </a:lnTo>
                  <a:lnTo>
                    <a:pt x="336313" y="152330"/>
                  </a:lnTo>
                  <a:lnTo>
                    <a:pt x="321438" y="140622"/>
                  </a:lnTo>
                  <a:lnTo>
                    <a:pt x="312558" y="135862"/>
                  </a:lnTo>
                  <a:lnTo>
                    <a:pt x="293332" y="133693"/>
                  </a:lnTo>
                  <a:lnTo>
                    <a:pt x="274259" y="137798"/>
                  </a:lnTo>
                  <a:lnTo>
                    <a:pt x="230077" y="165993"/>
                  </a:lnTo>
                  <a:lnTo>
                    <a:pt x="223575" y="175003"/>
                  </a:lnTo>
                  <a:lnTo>
                    <a:pt x="216350" y="197492"/>
                  </a:lnTo>
                  <a:lnTo>
                    <a:pt x="212282" y="242050"/>
                  </a:lnTo>
                  <a:lnTo>
                    <a:pt x="217570" y="269015"/>
                  </a:lnTo>
                  <a:lnTo>
                    <a:pt x="240029" y="314922"/>
                  </a:lnTo>
                  <a:lnTo>
                    <a:pt x="259537" y="330258"/>
                  </a:lnTo>
                  <a:lnTo>
                    <a:pt x="282636" y="339804"/>
                  </a:lnTo>
                  <a:lnTo>
                    <a:pt x="326383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64297" y="1089374"/>
              <a:ext cx="253589" cy="255326"/>
            </a:xfrm>
            <a:custGeom>
              <a:avLst/>
              <a:gdLst/>
              <a:ahLst/>
              <a:cxnLst/>
              <a:rect l="0" t="0" r="0" b="0"/>
              <a:pathLst>
                <a:path w="253589" h="255326">
                  <a:moveTo>
                    <a:pt x="163619" y="5589"/>
                  </a:moveTo>
                  <a:lnTo>
                    <a:pt x="146851" y="0"/>
                  </a:lnTo>
                  <a:lnTo>
                    <a:pt x="95273" y="4442"/>
                  </a:lnTo>
                  <a:lnTo>
                    <a:pt x="48863" y="19704"/>
                  </a:lnTo>
                  <a:lnTo>
                    <a:pt x="11490" y="44902"/>
                  </a:lnTo>
                  <a:lnTo>
                    <a:pt x="2419" y="64786"/>
                  </a:lnTo>
                  <a:lnTo>
                    <a:pt x="0" y="76639"/>
                  </a:lnTo>
                  <a:lnTo>
                    <a:pt x="1897" y="85711"/>
                  </a:lnTo>
                  <a:lnTo>
                    <a:pt x="6672" y="92929"/>
                  </a:lnTo>
                  <a:lnTo>
                    <a:pt x="22505" y="104068"/>
                  </a:lnTo>
                  <a:lnTo>
                    <a:pt x="45140" y="112919"/>
                  </a:lnTo>
                  <a:lnTo>
                    <a:pt x="67678" y="114512"/>
                  </a:lnTo>
                  <a:lnTo>
                    <a:pt x="103217" y="115072"/>
                  </a:lnTo>
                  <a:lnTo>
                    <a:pt x="162598" y="128975"/>
                  </a:lnTo>
                  <a:lnTo>
                    <a:pt x="216128" y="151631"/>
                  </a:lnTo>
                  <a:lnTo>
                    <a:pt x="242217" y="171174"/>
                  </a:lnTo>
                  <a:lnTo>
                    <a:pt x="251194" y="191096"/>
                  </a:lnTo>
                  <a:lnTo>
                    <a:pt x="253588" y="202960"/>
                  </a:lnTo>
                  <a:lnTo>
                    <a:pt x="252844" y="213209"/>
                  </a:lnTo>
                  <a:lnTo>
                    <a:pt x="245778" y="230836"/>
                  </a:lnTo>
                  <a:lnTo>
                    <a:pt x="231720" y="243349"/>
                  </a:lnTo>
                  <a:lnTo>
                    <a:pt x="223057" y="248324"/>
                  </a:lnTo>
                  <a:lnTo>
                    <a:pt x="182920" y="255325"/>
                  </a:lnTo>
                  <a:lnTo>
                    <a:pt x="133767" y="249285"/>
                  </a:lnTo>
                  <a:lnTo>
                    <a:pt x="89920" y="2372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57675" y="1178166"/>
              <a:ext cx="259797" cy="163128"/>
            </a:xfrm>
            <a:custGeom>
              <a:avLst/>
              <a:gdLst/>
              <a:ahLst/>
              <a:cxnLst/>
              <a:rect l="0" t="0" r="0" b="0"/>
              <a:pathLst>
                <a:path w="259797" h="163128">
                  <a:moveTo>
                    <a:pt x="122925" y="85253"/>
                  </a:moveTo>
                  <a:lnTo>
                    <a:pt x="134103" y="74075"/>
                  </a:lnTo>
                  <a:lnTo>
                    <a:pt x="136226" y="67272"/>
                  </a:lnTo>
                  <a:lnTo>
                    <a:pt x="135465" y="50356"/>
                  </a:lnTo>
                  <a:lnTo>
                    <a:pt x="128109" y="34258"/>
                  </a:lnTo>
                  <a:lnTo>
                    <a:pt x="115870" y="19305"/>
                  </a:lnTo>
                  <a:lnTo>
                    <a:pt x="98733" y="4860"/>
                  </a:lnTo>
                  <a:lnTo>
                    <a:pt x="76298" y="0"/>
                  </a:lnTo>
                  <a:lnTo>
                    <a:pt x="63764" y="342"/>
                  </a:lnTo>
                  <a:lnTo>
                    <a:pt x="40480" y="10080"/>
                  </a:lnTo>
                  <a:lnTo>
                    <a:pt x="20772" y="26107"/>
                  </a:lnTo>
                  <a:lnTo>
                    <a:pt x="8114" y="44928"/>
                  </a:lnTo>
                  <a:lnTo>
                    <a:pt x="0" y="80844"/>
                  </a:lnTo>
                  <a:lnTo>
                    <a:pt x="4341" y="104351"/>
                  </a:lnTo>
                  <a:lnTo>
                    <a:pt x="15239" y="126496"/>
                  </a:lnTo>
                  <a:lnTo>
                    <a:pt x="31781" y="148037"/>
                  </a:lnTo>
                  <a:lnTo>
                    <a:pt x="53950" y="159951"/>
                  </a:lnTo>
                  <a:lnTo>
                    <a:pt x="66414" y="163127"/>
                  </a:lnTo>
                  <a:lnTo>
                    <a:pt x="77062" y="162906"/>
                  </a:lnTo>
                  <a:lnTo>
                    <a:pt x="95133" y="156420"/>
                  </a:lnTo>
                  <a:lnTo>
                    <a:pt x="118460" y="139615"/>
                  </a:lnTo>
                  <a:lnTo>
                    <a:pt x="134600" y="114229"/>
                  </a:lnTo>
                  <a:lnTo>
                    <a:pt x="136692" y="94622"/>
                  </a:lnTo>
                  <a:lnTo>
                    <a:pt x="135613" y="84480"/>
                  </a:lnTo>
                  <a:lnTo>
                    <a:pt x="136063" y="81228"/>
                  </a:lnTo>
                  <a:lnTo>
                    <a:pt x="137533" y="82570"/>
                  </a:lnTo>
                  <a:lnTo>
                    <a:pt x="143455" y="92249"/>
                  </a:lnTo>
                  <a:lnTo>
                    <a:pt x="172913" y="124317"/>
                  </a:lnTo>
                  <a:lnTo>
                    <a:pt x="198958" y="139462"/>
                  </a:lnTo>
                  <a:lnTo>
                    <a:pt x="259796" y="1484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68121" y="989678"/>
              <a:ext cx="28294" cy="336913"/>
            </a:xfrm>
            <a:custGeom>
              <a:avLst/>
              <a:gdLst/>
              <a:ahLst/>
              <a:cxnLst/>
              <a:rect l="0" t="0" r="0" b="0"/>
              <a:pathLst>
                <a:path w="28294" h="336913">
                  <a:moveTo>
                    <a:pt x="7235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8352" y="137662"/>
                  </a:lnTo>
                  <a:lnTo>
                    <a:pt x="14976" y="189748"/>
                  </a:lnTo>
                  <a:lnTo>
                    <a:pt x="16938" y="239106"/>
                  </a:lnTo>
                  <a:lnTo>
                    <a:pt x="17601" y="297705"/>
                  </a:lnTo>
                  <a:lnTo>
                    <a:pt x="20812" y="316757"/>
                  </a:lnTo>
                  <a:lnTo>
                    <a:pt x="28293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128000" y="1142214"/>
              <a:ext cx="157634" cy="166953"/>
            </a:xfrm>
            <a:custGeom>
              <a:avLst/>
              <a:gdLst/>
              <a:ahLst/>
              <a:cxnLst/>
              <a:rect l="0" t="0" r="0" b="0"/>
              <a:pathLst>
                <a:path w="157634" h="166953">
                  <a:moveTo>
                    <a:pt x="0" y="121205"/>
                  </a:moveTo>
                  <a:lnTo>
                    <a:pt x="26386" y="105564"/>
                  </a:lnTo>
                  <a:lnTo>
                    <a:pt x="83312" y="86361"/>
                  </a:lnTo>
                  <a:lnTo>
                    <a:pt x="141964" y="65476"/>
                  </a:lnTo>
                  <a:lnTo>
                    <a:pt x="150794" y="59486"/>
                  </a:lnTo>
                  <a:lnTo>
                    <a:pt x="155512" y="51983"/>
                  </a:lnTo>
                  <a:lnTo>
                    <a:pt x="157633" y="34288"/>
                  </a:lnTo>
                  <a:lnTo>
                    <a:pt x="154222" y="25826"/>
                  </a:lnTo>
                  <a:lnTo>
                    <a:pt x="141072" y="10184"/>
                  </a:lnTo>
                  <a:lnTo>
                    <a:pt x="117292" y="1673"/>
                  </a:lnTo>
                  <a:lnTo>
                    <a:pt x="71018" y="0"/>
                  </a:lnTo>
                  <a:lnTo>
                    <a:pt x="54364" y="1797"/>
                  </a:lnTo>
                  <a:lnTo>
                    <a:pt x="42092" y="6505"/>
                  </a:lnTo>
                  <a:lnTo>
                    <a:pt x="25337" y="21094"/>
                  </a:lnTo>
                  <a:lnTo>
                    <a:pt x="9327" y="49039"/>
                  </a:lnTo>
                  <a:lnTo>
                    <a:pt x="7264" y="75483"/>
                  </a:lnTo>
                  <a:lnTo>
                    <a:pt x="11417" y="104394"/>
                  </a:lnTo>
                  <a:lnTo>
                    <a:pt x="21063" y="128941"/>
                  </a:lnTo>
                  <a:lnTo>
                    <a:pt x="36267" y="145310"/>
                  </a:lnTo>
                  <a:lnTo>
                    <a:pt x="74624" y="165351"/>
                  </a:lnTo>
                  <a:lnTo>
                    <a:pt x="98287" y="166952"/>
                  </a:lnTo>
                  <a:lnTo>
                    <a:pt x="136870" y="1633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445930" y="1156827"/>
              <a:ext cx="166425" cy="335807"/>
            </a:xfrm>
            <a:custGeom>
              <a:avLst/>
              <a:gdLst/>
              <a:ahLst/>
              <a:cxnLst/>
              <a:rect l="0" t="0" r="0" b="0"/>
              <a:pathLst>
                <a:path w="166425" h="335807">
                  <a:moveTo>
                    <a:pt x="50566" y="96064"/>
                  </a:moveTo>
                  <a:lnTo>
                    <a:pt x="50566" y="154681"/>
                  </a:lnTo>
                  <a:lnTo>
                    <a:pt x="51736" y="216090"/>
                  </a:lnTo>
                  <a:lnTo>
                    <a:pt x="62019" y="274494"/>
                  </a:lnTo>
                  <a:lnTo>
                    <a:pt x="69726" y="331091"/>
                  </a:lnTo>
                  <a:lnTo>
                    <a:pt x="68019" y="335806"/>
                  </a:lnTo>
                  <a:lnTo>
                    <a:pt x="64542" y="334271"/>
                  </a:lnTo>
                  <a:lnTo>
                    <a:pt x="59883" y="328568"/>
                  </a:lnTo>
                  <a:lnTo>
                    <a:pt x="48673" y="267639"/>
                  </a:lnTo>
                  <a:lnTo>
                    <a:pt x="36155" y="211844"/>
                  </a:lnTo>
                  <a:lnTo>
                    <a:pt x="22416" y="160138"/>
                  </a:lnTo>
                  <a:lnTo>
                    <a:pt x="8438" y="106077"/>
                  </a:lnTo>
                  <a:lnTo>
                    <a:pt x="0" y="50339"/>
                  </a:lnTo>
                  <a:lnTo>
                    <a:pt x="5085" y="28558"/>
                  </a:lnTo>
                  <a:lnTo>
                    <a:pt x="9717" y="19475"/>
                  </a:lnTo>
                  <a:lnTo>
                    <a:pt x="24222" y="6262"/>
                  </a:lnTo>
                  <a:lnTo>
                    <a:pt x="33004" y="1101"/>
                  </a:lnTo>
                  <a:lnTo>
                    <a:pt x="42368" y="0"/>
                  </a:lnTo>
                  <a:lnTo>
                    <a:pt x="98577" y="15404"/>
                  </a:lnTo>
                  <a:lnTo>
                    <a:pt x="133422" y="31480"/>
                  </a:lnTo>
                  <a:lnTo>
                    <a:pt x="160384" y="56651"/>
                  </a:lnTo>
                  <a:lnTo>
                    <a:pt x="164722" y="66279"/>
                  </a:lnTo>
                  <a:lnTo>
                    <a:pt x="166424" y="86336"/>
                  </a:lnTo>
                  <a:lnTo>
                    <a:pt x="155214" y="117358"/>
                  </a:lnTo>
                  <a:lnTo>
                    <a:pt x="147237" y="124298"/>
                  </a:lnTo>
                  <a:lnTo>
                    <a:pt x="125897" y="132009"/>
                  </a:lnTo>
                  <a:lnTo>
                    <a:pt x="78078" y="129032"/>
                  </a:lnTo>
                  <a:lnTo>
                    <a:pt x="61095" y="12764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54425" y="1136816"/>
              <a:ext cx="52643" cy="145213"/>
            </a:xfrm>
            <a:custGeom>
              <a:avLst/>
              <a:gdLst/>
              <a:ahLst/>
              <a:cxnLst/>
              <a:rect l="0" t="0" r="0" b="0"/>
              <a:pathLst>
                <a:path w="52643" h="145213">
                  <a:moveTo>
                    <a:pt x="0" y="42375"/>
                  </a:moveTo>
                  <a:lnTo>
                    <a:pt x="17958" y="96250"/>
                  </a:lnTo>
                  <a:lnTo>
                    <a:pt x="29368" y="125799"/>
                  </a:lnTo>
                  <a:lnTo>
                    <a:pt x="42366" y="145212"/>
                  </a:lnTo>
                  <a:lnTo>
                    <a:pt x="41113" y="144858"/>
                  </a:lnTo>
                  <a:lnTo>
                    <a:pt x="37937" y="142283"/>
                  </a:lnTo>
                  <a:lnTo>
                    <a:pt x="17489" y="93621"/>
                  </a:lnTo>
                  <a:lnTo>
                    <a:pt x="5837" y="52628"/>
                  </a:lnTo>
                  <a:lnTo>
                    <a:pt x="7664" y="31724"/>
                  </a:lnTo>
                  <a:lnTo>
                    <a:pt x="15494" y="13855"/>
                  </a:lnTo>
                  <a:lnTo>
                    <a:pt x="20858" y="5814"/>
                  </a:lnTo>
                  <a:lnTo>
                    <a:pt x="26773" y="1624"/>
                  </a:lnTo>
                  <a:lnTo>
                    <a:pt x="33057" y="0"/>
                  </a:lnTo>
                  <a:lnTo>
                    <a:pt x="52642" y="2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854465" y="115813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20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875523" y="106337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998780" y="1136528"/>
              <a:ext cx="118900" cy="147949"/>
            </a:xfrm>
            <a:custGeom>
              <a:avLst/>
              <a:gdLst/>
              <a:ahLst/>
              <a:cxnLst/>
              <a:rect l="0" t="0" r="0" b="0"/>
              <a:pathLst>
                <a:path w="118900" h="147949">
                  <a:moveTo>
                    <a:pt x="76785" y="21606"/>
                  </a:moveTo>
                  <a:lnTo>
                    <a:pt x="71195" y="4839"/>
                  </a:lnTo>
                  <a:lnTo>
                    <a:pt x="64869" y="1069"/>
                  </a:lnTo>
                  <a:lnTo>
                    <a:pt x="45363" y="0"/>
                  </a:lnTo>
                  <a:lnTo>
                    <a:pt x="27334" y="6544"/>
                  </a:lnTo>
                  <a:lnTo>
                    <a:pt x="19251" y="11565"/>
                  </a:lnTo>
                  <a:lnTo>
                    <a:pt x="7150" y="26502"/>
                  </a:lnTo>
                  <a:lnTo>
                    <a:pt x="2286" y="35399"/>
                  </a:lnTo>
                  <a:lnTo>
                    <a:pt x="0" y="54642"/>
                  </a:lnTo>
                  <a:lnTo>
                    <a:pt x="8064" y="95592"/>
                  </a:lnTo>
                  <a:lnTo>
                    <a:pt x="13424" y="103686"/>
                  </a:lnTo>
                  <a:lnTo>
                    <a:pt x="38904" y="121835"/>
                  </a:lnTo>
                  <a:lnTo>
                    <a:pt x="74399" y="139171"/>
                  </a:lnTo>
                  <a:lnTo>
                    <a:pt x="118899" y="1479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64479" y="1129969"/>
              <a:ext cx="163771" cy="175565"/>
            </a:xfrm>
            <a:custGeom>
              <a:avLst/>
              <a:gdLst/>
              <a:ahLst/>
              <a:cxnLst/>
              <a:rect l="0" t="0" r="0" b="0"/>
              <a:pathLst>
                <a:path w="163771" h="175565">
                  <a:moveTo>
                    <a:pt x="26899" y="80808"/>
                  </a:moveTo>
                  <a:lnTo>
                    <a:pt x="88010" y="62849"/>
                  </a:lnTo>
                  <a:lnTo>
                    <a:pt x="110211" y="56059"/>
                  </a:lnTo>
                  <a:lnTo>
                    <a:pt x="117535" y="49100"/>
                  </a:lnTo>
                  <a:lnTo>
                    <a:pt x="125674" y="28891"/>
                  </a:lnTo>
                  <a:lnTo>
                    <a:pt x="124334" y="20460"/>
                  </a:lnTo>
                  <a:lnTo>
                    <a:pt x="119931" y="13670"/>
                  </a:lnTo>
                  <a:lnTo>
                    <a:pt x="113488" y="7973"/>
                  </a:lnTo>
                  <a:lnTo>
                    <a:pt x="93848" y="1644"/>
                  </a:lnTo>
                  <a:lnTo>
                    <a:pt x="69523" y="0"/>
                  </a:lnTo>
                  <a:lnTo>
                    <a:pt x="43114" y="3169"/>
                  </a:lnTo>
                  <a:lnTo>
                    <a:pt x="22017" y="14716"/>
                  </a:lnTo>
                  <a:lnTo>
                    <a:pt x="13116" y="22709"/>
                  </a:lnTo>
                  <a:lnTo>
                    <a:pt x="3225" y="47187"/>
                  </a:lnTo>
                  <a:lnTo>
                    <a:pt x="0" y="75224"/>
                  </a:lnTo>
                  <a:lnTo>
                    <a:pt x="2466" y="99383"/>
                  </a:lnTo>
                  <a:lnTo>
                    <a:pt x="13700" y="118699"/>
                  </a:lnTo>
                  <a:lnTo>
                    <a:pt x="49508" y="150164"/>
                  </a:lnTo>
                  <a:lnTo>
                    <a:pt x="85591" y="166218"/>
                  </a:lnTo>
                  <a:lnTo>
                    <a:pt x="144217" y="174333"/>
                  </a:lnTo>
                  <a:lnTo>
                    <a:pt x="163770" y="1755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423005" y="915979"/>
              <a:ext cx="200041" cy="231628"/>
            </a:xfrm>
            <a:custGeom>
              <a:avLst/>
              <a:gdLst/>
              <a:ahLst/>
              <a:cxnLst/>
              <a:rect l="0" t="0" r="0" b="0"/>
              <a:pathLst>
                <a:path w="200041" h="231628">
                  <a:moveTo>
                    <a:pt x="0" y="0"/>
                  </a:moveTo>
                  <a:lnTo>
                    <a:pt x="22357" y="0"/>
                  </a:lnTo>
                  <a:lnTo>
                    <a:pt x="76990" y="19786"/>
                  </a:lnTo>
                  <a:lnTo>
                    <a:pt x="130501" y="40433"/>
                  </a:lnTo>
                  <a:lnTo>
                    <a:pt x="185555" y="65607"/>
                  </a:lnTo>
                  <a:lnTo>
                    <a:pt x="193893" y="71814"/>
                  </a:lnTo>
                  <a:lnTo>
                    <a:pt x="198282" y="79461"/>
                  </a:lnTo>
                  <a:lnTo>
                    <a:pt x="200040" y="97317"/>
                  </a:lnTo>
                  <a:lnTo>
                    <a:pt x="196531" y="104652"/>
                  </a:lnTo>
                  <a:lnTo>
                    <a:pt x="183274" y="115922"/>
                  </a:lnTo>
                  <a:lnTo>
                    <a:pt x="144900" y="123254"/>
                  </a:lnTo>
                  <a:lnTo>
                    <a:pt x="81872" y="126902"/>
                  </a:lnTo>
                  <a:lnTo>
                    <a:pt x="45706" y="135736"/>
                  </a:lnTo>
                  <a:lnTo>
                    <a:pt x="27722" y="146505"/>
                  </a:lnTo>
                  <a:lnTo>
                    <a:pt x="23161" y="153822"/>
                  </a:lnTo>
                  <a:lnTo>
                    <a:pt x="21212" y="171310"/>
                  </a:lnTo>
                  <a:lnTo>
                    <a:pt x="27365" y="187662"/>
                  </a:lnTo>
                  <a:lnTo>
                    <a:pt x="52642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517761" y="129500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63115" y="2071088"/>
            <a:ext cx="3156403" cy="518622"/>
            <a:chOff x="863115" y="2071088"/>
            <a:chExt cx="3156403" cy="518622"/>
          </a:xfrm>
        </p:grpSpPr>
        <p:sp>
          <p:nvSpPr>
            <p:cNvPr id="91" name="Freeform 90"/>
            <p:cNvSpPr/>
            <p:nvPr/>
          </p:nvSpPr>
          <p:spPr>
            <a:xfrm>
              <a:off x="863115" y="2169857"/>
              <a:ext cx="468176" cy="419853"/>
            </a:xfrm>
            <a:custGeom>
              <a:avLst/>
              <a:gdLst/>
              <a:ahLst/>
              <a:cxnLst/>
              <a:rect l="0" t="0" r="0" b="0"/>
              <a:pathLst>
                <a:path w="468176" h="419853">
                  <a:moveTo>
                    <a:pt x="187365" y="0"/>
                  </a:moveTo>
                  <a:lnTo>
                    <a:pt x="128749" y="5589"/>
                  </a:lnTo>
                  <a:lnTo>
                    <a:pt x="108281" y="14573"/>
                  </a:lnTo>
                  <a:lnTo>
                    <a:pt x="61484" y="47326"/>
                  </a:lnTo>
                  <a:lnTo>
                    <a:pt x="38803" y="75244"/>
                  </a:lnTo>
                  <a:lnTo>
                    <a:pt x="16171" y="132135"/>
                  </a:lnTo>
                  <a:lnTo>
                    <a:pt x="2684" y="186454"/>
                  </a:lnTo>
                  <a:lnTo>
                    <a:pt x="0" y="214280"/>
                  </a:lnTo>
                  <a:lnTo>
                    <a:pt x="13918" y="269101"/>
                  </a:lnTo>
                  <a:lnTo>
                    <a:pt x="38341" y="325773"/>
                  </a:lnTo>
                  <a:lnTo>
                    <a:pt x="66075" y="367207"/>
                  </a:lnTo>
                  <a:lnTo>
                    <a:pt x="114331" y="406470"/>
                  </a:lnTo>
                  <a:lnTo>
                    <a:pt x="138138" y="414620"/>
                  </a:lnTo>
                  <a:lnTo>
                    <a:pt x="191550" y="419852"/>
                  </a:lnTo>
                  <a:lnTo>
                    <a:pt x="247160" y="418546"/>
                  </a:lnTo>
                  <a:lnTo>
                    <a:pt x="303205" y="398184"/>
                  </a:lnTo>
                  <a:lnTo>
                    <a:pt x="363797" y="364738"/>
                  </a:lnTo>
                  <a:lnTo>
                    <a:pt x="409745" y="324271"/>
                  </a:lnTo>
                  <a:lnTo>
                    <a:pt x="434840" y="288583"/>
                  </a:lnTo>
                  <a:lnTo>
                    <a:pt x="455875" y="235772"/>
                  </a:lnTo>
                  <a:lnTo>
                    <a:pt x="468175" y="187212"/>
                  </a:lnTo>
                  <a:lnTo>
                    <a:pt x="467490" y="149837"/>
                  </a:lnTo>
                  <a:lnTo>
                    <a:pt x="461604" y="127426"/>
                  </a:lnTo>
                  <a:lnTo>
                    <a:pt x="451189" y="105767"/>
                  </a:lnTo>
                  <a:lnTo>
                    <a:pt x="397065" y="51221"/>
                  </a:lnTo>
                  <a:lnTo>
                    <a:pt x="370252" y="40313"/>
                  </a:lnTo>
                  <a:lnTo>
                    <a:pt x="322272" y="34172"/>
                  </a:lnTo>
                  <a:lnTo>
                    <a:pt x="277251" y="35471"/>
                  </a:lnTo>
                  <a:lnTo>
                    <a:pt x="247923" y="43266"/>
                  </a:lnTo>
                  <a:lnTo>
                    <a:pt x="229479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24263" y="25488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87574" y="2085629"/>
              <a:ext cx="21001" cy="494841"/>
            </a:xfrm>
            <a:custGeom>
              <a:avLst/>
              <a:gdLst/>
              <a:ahLst/>
              <a:cxnLst/>
              <a:rect l="0" t="0" r="0" b="0"/>
              <a:pathLst>
                <a:path w="21001" h="494841">
                  <a:moveTo>
                    <a:pt x="10471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5" y="159450"/>
                  </a:lnTo>
                  <a:lnTo>
                    <a:pt x="0" y="221550"/>
                  </a:lnTo>
                  <a:lnTo>
                    <a:pt x="3079" y="275045"/>
                  </a:lnTo>
                  <a:lnTo>
                    <a:pt x="8281" y="322480"/>
                  </a:lnTo>
                  <a:lnTo>
                    <a:pt x="9822" y="374750"/>
                  </a:lnTo>
                  <a:lnTo>
                    <a:pt x="15932" y="434333"/>
                  </a:lnTo>
                  <a:lnTo>
                    <a:pt x="2100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47333" y="2201443"/>
              <a:ext cx="271770" cy="233724"/>
            </a:xfrm>
            <a:custGeom>
              <a:avLst/>
              <a:gdLst/>
              <a:ahLst/>
              <a:cxnLst/>
              <a:rect l="0" t="0" r="0" b="0"/>
              <a:pathLst>
                <a:path w="271770" h="233724">
                  <a:moveTo>
                    <a:pt x="271769" y="168456"/>
                  </a:moveTo>
                  <a:lnTo>
                    <a:pt x="229078" y="171575"/>
                  </a:lnTo>
                  <a:lnTo>
                    <a:pt x="168531" y="186414"/>
                  </a:lnTo>
                  <a:lnTo>
                    <a:pt x="105201" y="203605"/>
                  </a:lnTo>
                  <a:lnTo>
                    <a:pt x="50919" y="224225"/>
                  </a:lnTo>
                  <a:lnTo>
                    <a:pt x="40308" y="230201"/>
                  </a:lnTo>
                  <a:lnTo>
                    <a:pt x="19159" y="233723"/>
                  </a:lnTo>
                  <a:lnTo>
                    <a:pt x="8606" y="233024"/>
                  </a:lnTo>
                  <a:lnTo>
                    <a:pt x="2740" y="227879"/>
                  </a:lnTo>
                  <a:lnTo>
                    <a:pt x="0" y="219769"/>
                  </a:lnTo>
                  <a:lnTo>
                    <a:pt x="1732" y="185999"/>
                  </a:lnTo>
                  <a:lnTo>
                    <a:pt x="16064" y="127266"/>
                  </a:lnTo>
                  <a:lnTo>
                    <a:pt x="33188" y="73821"/>
                  </a:lnTo>
                  <a:lnTo>
                    <a:pt x="47560" y="24192"/>
                  </a:lnTo>
                  <a:lnTo>
                    <a:pt x="506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387600" y="2264614"/>
              <a:ext cx="105286" cy="126342"/>
            </a:xfrm>
            <a:custGeom>
              <a:avLst/>
              <a:gdLst/>
              <a:ahLst/>
              <a:cxnLst/>
              <a:rect l="0" t="0" r="0" b="0"/>
              <a:pathLst>
                <a:path w="105286" h="126342">
                  <a:moveTo>
                    <a:pt x="105285" y="0"/>
                  </a:moveTo>
                  <a:lnTo>
                    <a:pt x="45691" y="59592"/>
                  </a:lnTo>
                  <a:lnTo>
                    <a:pt x="13657" y="103080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56014" y="2243557"/>
              <a:ext cx="136872" cy="147399"/>
            </a:xfrm>
            <a:custGeom>
              <a:avLst/>
              <a:gdLst/>
              <a:ahLst/>
              <a:cxnLst/>
              <a:rect l="0" t="0" r="0" b="0"/>
              <a:pathLst>
                <a:path w="136872" h="147399">
                  <a:moveTo>
                    <a:pt x="0" y="0"/>
                  </a:moveTo>
                  <a:lnTo>
                    <a:pt x="5589" y="16767"/>
                  </a:lnTo>
                  <a:lnTo>
                    <a:pt x="17692" y="31238"/>
                  </a:lnTo>
                  <a:lnTo>
                    <a:pt x="77078" y="87723"/>
                  </a:lnTo>
                  <a:lnTo>
                    <a:pt x="136871" y="1473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63839" y="2071088"/>
              <a:ext cx="350228" cy="453984"/>
            </a:xfrm>
            <a:custGeom>
              <a:avLst/>
              <a:gdLst/>
              <a:ahLst/>
              <a:cxnLst/>
              <a:rect l="0" t="0" r="0" b="0"/>
              <a:pathLst>
                <a:path w="350228" h="453984">
                  <a:moveTo>
                    <a:pt x="13315" y="88241"/>
                  </a:moveTo>
                  <a:lnTo>
                    <a:pt x="18904" y="71473"/>
                  </a:lnTo>
                  <a:lnTo>
                    <a:pt x="31007" y="57002"/>
                  </a:lnTo>
                  <a:lnTo>
                    <a:pt x="79310" y="17691"/>
                  </a:lnTo>
                  <a:lnTo>
                    <a:pt x="119158" y="1125"/>
                  </a:lnTo>
                  <a:lnTo>
                    <a:pt x="139905" y="0"/>
                  </a:lnTo>
                  <a:lnTo>
                    <a:pt x="160824" y="4569"/>
                  </a:lnTo>
                  <a:lnTo>
                    <a:pt x="181820" y="14398"/>
                  </a:lnTo>
                  <a:lnTo>
                    <a:pt x="207782" y="38675"/>
                  </a:lnTo>
                  <a:lnTo>
                    <a:pt x="224703" y="68095"/>
                  </a:lnTo>
                  <a:lnTo>
                    <a:pt x="239731" y="117883"/>
                  </a:lnTo>
                  <a:lnTo>
                    <a:pt x="247032" y="172778"/>
                  </a:lnTo>
                  <a:lnTo>
                    <a:pt x="253804" y="228682"/>
                  </a:lnTo>
                  <a:lnTo>
                    <a:pt x="246736" y="284785"/>
                  </a:lnTo>
                  <a:lnTo>
                    <a:pt x="234075" y="337807"/>
                  </a:lnTo>
                  <a:lnTo>
                    <a:pt x="214719" y="382423"/>
                  </a:lnTo>
                  <a:lnTo>
                    <a:pt x="187196" y="416625"/>
                  </a:lnTo>
                  <a:lnTo>
                    <a:pt x="159202" y="437574"/>
                  </a:lnTo>
                  <a:lnTo>
                    <a:pt x="138985" y="447441"/>
                  </a:lnTo>
                  <a:lnTo>
                    <a:pt x="96694" y="453983"/>
                  </a:lnTo>
                  <a:lnTo>
                    <a:pt x="52708" y="444743"/>
                  </a:lnTo>
                  <a:lnTo>
                    <a:pt x="21218" y="427188"/>
                  </a:lnTo>
                  <a:lnTo>
                    <a:pt x="7859" y="410849"/>
                  </a:lnTo>
                  <a:lnTo>
                    <a:pt x="2659" y="401579"/>
                  </a:lnTo>
                  <a:lnTo>
                    <a:pt x="0" y="381920"/>
                  </a:lnTo>
                  <a:lnTo>
                    <a:pt x="3888" y="362654"/>
                  </a:lnTo>
                  <a:lnTo>
                    <a:pt x="13415" y="346293"/>
                  </a:lnTo>
                  <a:lnTo>
                    <a:pt x="37521" y="323928"/>
                  </a:lnTo>
                  <a:lnTo>
                    <a:pt x="48170" y="320235"/>
                  </a:lnTo>
                  <a:lnTo>
                    <a:pt x="85514" y="320626"/>
                  </a:lnTo>
                  <a:lnTo>
                    <a:pt x="140054" y="331239"/>
                  </a:lnTo>
                  <a:lnTo>
                    <a:pt x="178769" y="344294"/>
                  </a:lnTo>
                  <a:lnTo>
                    <a:pt x="235188" y="368058"/>
                  </a:lnTo>
                  <a:lnTo>
                    <a:pt x="287902" y="379733"/>
                  </a:lnTo>
                  <a:lnTo>
                    <a:pt x="313168" y="380399"/>
                  </a:lnTo>
                  <a:lnTo>
                    <a:pt x="350227" y="372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61699" y="2138272"/>
              <a:ext cx="31394" cy="400083"/>
            </a:xfrm>
            <a:custGeom>
              <a:avLst/>
              <a:gdLst/>
              <a:ahLst/>
              <a:cxnLst/>
              <a:rect l="0" t="0" r="0" b="0"/>
              <a:pathLst>
                <a:path w="31394" h="400083">
                  <a:moveTo>
                    <a:pt x="10336" y="0"/>
                  </a:moveTo>
                  <a:lnTo>
                    <a:pt x="3100" y="27556"/>
                  </a:lnTo>
                  <a:lnTo>
                    <a:pt x="458" y="90017"/>
                  </a:lnTo>
                  <a:lnTo>
                    <a:pt x="0" y="149114"/>
                  </a:lnTo>
                  <a:lnTo>
                    <a:pt x="2984" y="211078"/>
                  </a:lnTo>
                  <a:lnTo>
                    <a:pt x="11277" y="270772"/>
                  </a:lnTo>
                  <a:lnTo>
                    <a:pt x="18024" y="322384"/>
                  </a:lnTo>
                  <a:lnTo>
                    <a:pt x="27726" y="384131"/>
                  </a:lnTo>
                  <a:lnTo>
                    <a:pt x="31393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247212" y="2148800"/>
              <a:ext cx="224824" cy="202105"/>
            </a:xfrm>
            <a:custGeom>
              <a:avLst/>
              <a:gdLst/>
              <a:ahLst/>
              <a:cxnLst/>
              <a:rect l="0" t="0" r="0" b="0"/>
              <a:pathLst>
                <a:path w="224824" h="202105">
                  <a:moveTo>
                    <a:pt x="224823" y="147399"/>
                  </a:moveTo>
                  <a:lnTo>
                    <a:pt x="162731" y="152988"/>
                  </a:lnTo>
                  <a:lnTo>
                    <a:pt x="106032" y="168730"/>
                  </a:lnTo>
                  <a:lnTo>
                    <a:pt x="52269" y="188137"/>
                  </a:lnTo>
                  <a:lnTo>
                    <a:pt x="16158" y="202104"/>
                  </a:lnTo>
                  <a:lnTo>
                    <a:pt x="8504" y="200246"/>
                  </a:lnTo>
                  <a:lnTo>
                    <a:pt x="3401" y="194329"/>
                  </a:lnTo>
                  <a:lnTo>
                    <a:pt x="0" y="185705"/>
                  </a:lnTo>
                  <a:lnTo>
                    <a:pt x="71" y="176446"/>
                  </a:lnTo>
                  <a:lnTo>
                    <a:pt x="21105" y="115591"/>
                  </a:lnTo>
                  <a:lnTo>
                    <a:pt x="49550" y="52623"/>
                  </a:lnTo>
                  <a:lnTo>
                    <a:pt x="774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914232" y="223302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14232" y="231725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379322" y="1948759"/>
            <a:ext cx="791735" cy="516424"/>
            <a:chOff x="4379322" y="1948759"/>
            <a:chExt cx="791735" cy="516424"/>
          </a:xfrm>
        </p:grpSpPr>
        <p:sp>
          <p:nvSpPr>
            <p:cNvPr id="103" name="Freeform 102"/>
            <p:cNvSpPr/>
            <p:nvPr/>
          </p:nvSpPr>
          <p:spPr>
            <a:xfrm>
              <a:off x="4379322" y="1977113"/>
              <a:ext cx="240320" cy="455958"/>
            </a:xfrm>
            <a:custGeom>
              <a:avLst/>
              <a:gdLst/>
              <a:ahLst/>
              <a:cxnLst/>
              <a:rect l="0" t="0" r="0" b="0"/>
              <a:pathLst>
                <a:path w="240320" h="455958">
                  <a:moveTo>
                    <a:pt x="240319" y="129573"/>
                  </a:moveTo>
                  <a:lnTo>
                    <a:pt x="240319" y="70956"/>
                  </a:lnTo>
                  <a:lnTo>
                    <a:pt x="234080" y="50489"/>
                  </a:lnTo>
                  <a:lnTo>
                    <a:pt x="211010" y="18285"/>
                  </a:lnTo>
                  <a:lnTo>
                    <a:pt x="191418" y="6802"/>
                  </a:lnTo>
                  <a:lnTo>
                    <a:pt x="179642" y="2102"/>
                  </a:lnTo>
                  <a:lnTo>
                    <a:pt x="154080" y="0"/>
                  </a:lnTo>
                  <a:lnTo>
                    <a:pt x="105131" y="8182"/>
                  </a:lnTo>
                  <a:lnTo>
                    <a:pt x="62837" y="29469"/>
                  </a:lnTo>
                  <a:lnTo>
                    <a:pt x="23390" y="63113"/>
                  </a:lnTo>
                  <a:lnTo>
                    <a:pt x="7458" y="89604"/>
                  </a:lnTo>
                  <a:lnTo>
                    <a:pt x="0" y="145638"/>
                  </a:lnTo>
                  <a:lnTo>
                    <a:pt x="1047" y="187625"/>
                  </a:lnTo>
                  <a:lnTo>
                    <a:pt x="9584" y="211526"/>
                  </a:lnTo>
                  <a:lnTo>
                    <a:pt x="24296" y="230728"/>
                  </a:lnTo>
                  <a:lnTo>
                    <a:pt x="33133" y="239123"/>
                  </a:lnTo>
                  <a:lnTo>
                    <a:pt x="55430" y="248452"/>
                  </a:lnTo>
                  <a:lnTo>
                    <a:pt x="79767" y="251428"/>
                  </a:lnTo>
                  <a:lnTo>
                    <a:pt x="102282" y="248852"/>
                  </a:lnTo>
                  <a:lnTo>
                    <a:pt x="145332" y="229260"/>
                  </a:lnTo>
                  <a:lnTo>
                    <a:pt x="192586" y="195978"/>
                  </a:lnTo>
                  <a:lnTo>
                    <a:pt x="215128" y="169526"/>
                  </a:lnTo>
                  <a:lnTo>
                    <a:pt x="220015" y="167907"/>
                  </a:lnTo>
                  <a:lnTo>
                    <a:pt x="223274" y="171507"/>
                  </a:lnTo>
                  <a:lnTo>
                    <a:pt x="227860" y="202049"/>
                  </a:lnTo>
                  <a:lnTo>
                    <a:pt x="229410" y="264772"/>
                  </a:lnTo>
                  <a:lnTo>
                    <a:pt x="236951" y="325082"/>
                  </a:lnTo>
                  <a:lnTo>
                    <a:pt x="239653" y="382055"/>
                  </a:lnTo>
                  <a:lnTo>
                    <a:pt x="240122" y="421192"/>
                  </a:lnTo>
                  <a:lnTo>
                    <a:pt x="240319" y="455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35455" y="243307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32641" y="1948759"/>
              <a:ext cx="238416" cy="516424"/>
            </a:xfrm>
            <a:custGeom>
              <a:avLst/>
              <a:gdLst/>
              <a:ahLst/>
              <a:cxnLst/>
              <a:rect l="0" t="0" r="0" b="0"/>
              <a:pathLst>
                <a:path w="238416" h="516424">
                  <a:moveTo>
                    <a:pt x="202897" y="0"/>
                  </a:moveTo>
                  <a:lnTo>
                    <a:pt x="178850" y="17980"/>
                  </a:lnTo>
                  <a:lnTo>
                    <a:pt x="136262" y="73184"/>
                  </a:lnTo>
                  <a:lnTo>
                    <a:pt x="108149" y="113848"/>
                  </a:lnTo>
                  <a:lnTo>
                    <a:pt x="74476" y="171577"/>
                  </a:lnTo>
                  <a:lnTo>
                    <a:pt x="49943" y="219553"/>
                  </a:lnTo>
                  <a:lnTo>
                    <a:pt x="27855" y="270813"/>
                  </a:lnTo>
                  <a:lnTo>
                    <a:pt x="12082" y="323046"/>
                  </a:lnTo>
                  <a:lnTo>
                    <a:pt x="0" y="375567"/>
                  </a:lnTo>
                  <a:lnTo>
                    <a:pt x="189" y="422585"/>
                  </a:lnTo>
                  <a:lnTo>
                    <a:pt x="7654" y="460562"/>
                  </a:lnTo>
                  <a:lnTo>
                    <a:pt x="22865" y="488452"/>
                  </a:lnTo>
                  <a:lnTo>
                    <a:pt x="47778" y="511534"/>
                  </a:lnTo>
                  <a:lnTo>
                    <a:pt x="58540" y="515328"/>
                  </a:lnTo>
                  <a:lnTo>
                    <a:pt x="82976" y="516423"/>
                  </a:lnTo>
                  <a:lnTo>
                    <a:pt x="117452" y="510463"/>
                  </a:lnTo>
                  <a:lnTo>
                    <a:pt x="149894" y="495699"/>
                  </a:lnTo>
                  <a:lnTo>
                    <a:pt x="191127" y="461344"/>
                  </a:lnTo>
                  <a:lnTo>
                    <a:pt x="219897" y="420762"/>
                  </a:lnTo>
                  <a:lnTo>
                    <a:pt x="237190" y="373362"/>
                  </a:lnTo>
                  <a:lnTo>
                    <a:pt x="238415" y="349602"/>
                  </a:lnTo>
                  <a:lnTo>
                    <a:pt x="233890" y="328514"/>
                  </a:lnTo>
                  <a:lnTo>
                    <a:pt x="224080" y="311342"/>
                  </a:lnTo>
                  <a:lnTo>
                    <a:pt x="208802" y="299031"/>
                  </a:lnTo>
                  <a:lnTo>
                    <a:pt x="199814" y="294111"/>
                  </a:lnTo>
                  <a:lnTo>
                    <a:pt x="177350" y="291763"/>
                  </a:lnTo>
                  <a:lnTo>
                    <a:pt x="152938" y="295788"/>
                  </a:lnTo>
                  <a:lnTo>
                    <a:pt x="97965" y="323928"/>
                  </a:lnTo>
                  <a:lnTo>
                    <a:pt x="4496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3844151" y="1671859"/>
            <a:ext cx="184579" cy="273742"/>
            <a:chOff x="3844151" y="1671859"/>
            <a:chExt cx="184579" cy="273742"/>
          </a:xfrm>
        </p:grpSpPr>
        <p:sp>
          <p:nvSpPr>
            <p:cNvPr id="107" name="Freeform 106"/>
            <p:cNvSpPr/>
            <p:nvPr/>
          </p:nvSpPr>
          <p:spPr>
            <a:xfrm>
              <a:off x="3844151" y="1715009"/>
              <a:ext cx="184579" cy="197129"/>
            </a:xfrm>
            <a:custGeom>
              <a:avLst/>
              <a:gdLst/>
              <a:ahLst/>
              <a:cxnLst/>
              <a:rect l="0" t="0" r="0" b="0"/>
              <a:pathLst>
                <a:path w="184579" h="197129">
                  <a:moveTo>
                    <a:pt x="184578" y="30550"/>
                  </a:moveTo>
                  <a:lnTo>
                    <a:pt x="166597" y="14909"/>
                  </a:lnTo>
                  <a:lnTo>
                    <a:pt x="149681" y="6830"/>
                  </a:lnTo>
                  <a:lnTo>
                    <a:pt x="88462" y="0"/>
                  </a:lnTo>
                  <a:lnTo>
                    <a:pt x="62311" y="1764"/>
                  </a:lnTo>
                  <a:lnTo>
                    <a:pt x="29028" y="15911"/>
                  </a:lnTo>
                  <a:lnTo>
                    <a:pt x="11720" y="28333"/>
                  </a:lnTo>
                  <a:lnTo>
                    <a:pt x="2467" y="47892"/>
                  </a:lnTo>
                  <a:lnTo>
                    <a:pt x="0" y="59659"/>
                  </a:lnTo>
                  <a:lnTo>
                    <a:pt x="3034" y="67503"/>
                  </a:lnTo>
                  <a:lnTo>
                    <a:pt x="9737" y="72733"/>
                  </a:lnTo>
                  <a:lnTo>
                    <a:pt x="67187" y="89050"/>
                  </a:lnTo>
                  <a:lnTo>
                    <a:pt x="106772" y="94677"/>
                  </a:lnTo>
                  <a:lnTo>
                    <a:pt x="162981" y="122847"/>
                  </a:lnTo>
                  <a:lnTo>
                    <a:pt x="178099" y="139421"/>
                  </a:lnTo>
                  <a:lnTo>
                    <a:pt x="183768" y="148754"/>
                  </a:lnTo>
                  <a:lnTo>
                    <a:pt x="184038" y="157316"/>
                  </a:lnTo>
                  <a:lnTo>
                    <a:pt x="180709" y="165363"/>
                  </a:lnTo>
                  <a:lnTo>
                    <a:pt x="167651" y="179374"/>
                  </a:lnTo>
                  <a:lnTo>
                    <a:pt x="150149" y="189501"/>
                  </a:lnTo>
                  <a:lnTo>
                    <a:pt x="101912" y="197128"/>
                  </a:lnTo>
                  <a:lnTo>
                    <a:pt x="50443" y="195515"/>
                  </a:lnTo>
                  <a:lnTo>
                    <a:pt x="5594" y="188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927907" y="1671859"/>
              <a:ext cx="27124" cy="273742"/>
            </a:xfrm>
            <a:custGeom>
              <a:avLst/>
              <a:gdLst/>
              <a:ahLst/>
              <a:cxnLst/>
              <a:rect l="0" t="0" r="0" b="0"/>
              <a:pathLst>
                <a:path w="27124" h="273742">
                  <a:moveTo>
                    <a:pt x="6066" y="0"/>
                  </a:moveTo>
                  <a:lnTo>
                    <a:pt x="0" y="34792"/>
                  </a:lnTo>
                  <a:lnTo>
                    <a:pt x="7641" y="96776"/>
                  </a:lnTo>
                  <a:lnTo>
                    <a:pt x="14826" y="159756"/>
                  </a:lnTo>
                  <a:lnTo>
                    <a:pt x="17415" y="216087"/>
                  </a:lnTo>
                  <a:lnTo>
                    <a:pt x="2712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Freeform 109"/>
          <p:cNvSpPr/>
          <p:nvPr/>
        </p:nvSpPr>
        <p:spPr>
          <a:xfrm>
            <a:off x="5275087" y="1955058"/>
            <a:ext cx="490217" cy="456139"/>
          </a:xfrm>
          <a:custGeom>
            <a:avLst/>
            <a:gdLst/>
            <a:ahLst/>
            <a:cxnLst/>
            <a:rect l="0" t="0" r="0" b="0"/>
            <a:pathLst>
              <a:path w="490217" h="456139">
                <a:moveTo>
                  <a:pt x="239477" y="46343"/>
                </a:moveTo>
                <a:lnTo>
                  <a:pt x="222709" y="40754"/>
                </a:lnTo>
                <a:lnTo>
                  <a:pt x="189925" y="42867"/>
                </a:lnTo>
                <a:lnTo>
                  <a:pt x="145330" y="55232"/>
                </a:lnTo>
                <a:lnTo>
                  <a:pt x="105846" y="78991"/>
                </a:lnTo>
                <a:lnTo>
                  <a:pt x="75170" y="111804"/>
                </a:lnTo>
                <a:lnTo>
                  <a:pt x="39519" y="173911"/>
                </a:lnTo>
                <a:lnTo>
                  <a:pt x="16965" y="229079"/>
                </a:lnTo>
                <a:lnTo>
                  <a:pt x="2414" y="285037"/>
                </a:lnTo>
                <a:lnTo>
                  <a:pt x="0" y="325947"/>
                </a:lnTo>
                <a:lnTo>
                  <a:pt x="7344" y="360816"/>
                </a:lnTo>
                <a:lnTo>
                  <a:pt x="30193" y="400919"/>
                </a:lnTo>
                <a:lnTo>
                  <a:pt x="53465" y="424364"/>
                </a:lnTo>
                <a:lnTo>
                  <a:pt x="74916" y="437790"/>
                </a:lnTo>
                <a:lnTo>
                  <a:pt x="133228" y="452822"/>
                </a:lnTo>
                <a:lnTo>
                  <a:pt x="195742" y="456138"/>
                </a:lnTo>
                <a:lnTo>
                  <a:pt x="256011" y="447218"/>
                </a:lnTo>
                <a:lnTo>
                  <a:pt x="312976" y="424139"/>
                </a:lnTo>
                <a:lnTo>
                  <a:pt x="369288" y="397050"/>
                </a:lnTo>
                <a:lnTo>
                  <a:pt x="428060" y="350713"/>
                </a:lnTo>
                <a:lnTo>
                  <a:pt x="447293" y="329018"/>
                </a:lnTo>
                <a:lnTo>
                  <a:pt x="478916" y="268849"/>
                </a:lnTo>
                <a:lnTo>
                  <a:pt x="488236" y="230684"/>
                </a:lnTo>
                <a:lnTo>
                  <a:pt x="490216" y="175866"/>
                </a:lnTo>
                <a:lnTo>
                  <a:pt x="480554" y="123097"/>
                </a:lnTo>
                <a:lnTo>
                  <a:pt x="467665" y="89362"/>
                </a:lnTo>
                <a:lnTo>
                  <a:pt x="442348" y="52111"/>
                </a:lnTo>
                <a:lnTo>
                  <a:pt x="416180" y="29465"/>
                </a:lnTo>
                <a:lnTo>
                  <a:pt x="354066" y="5241"/>
                </a:lnTo>
                <a:lnTo>
                  <a:pt x="327839" y="0"/>
                </a:lnTo>
                <a:lnTo>
                  <a:pt x="266018" y="3441"/>
                </a:lnTo>
                <a:lnTo>
                  <a:pt x="214606" y="19715"/>
                </a:lnTo>
                <a:lnTo>
                  <a:pt x="186834" y="3581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4369326" y="1452932"/>
            <a:ext cx="410613" cy="63172"/>
          </a:xfrm>
          <a:custGeom>
            <a:avLst/>
            <a:gdLst/>
            <a:ahLst/>
            <a:cxnLst/>
            <a:rect l="0" t="0" r="0" b="0"/>
            <a:pathLst>
              <a:path w="410613" h="63172">
                <a:moveTo>
                  <a:pt x="410612" y="0"/>
                </a:moveTo>
                <a:lnTo>
                  <a:pt x="355567" y="16789"/>
                </a:lnTo>
                <a:lnTo>
                  <a:pt x="304159" y="23333"/>
                </a:lnTo>
                <a:lnTo>
                  <a:pt x="248944" y="29956"/>
                </a:lnTo>
                <a:lnTo>
                  <a:pt x="185741" y="32434"/>
                </a:lnTo>
                <a:lnTo>
                  <a:pt x="126984" y="42975"/>
                </a:lnTo>
                <a:lnTo>
                  <a:pt x="64728" y="50733"/>
                </a:lnTo>
                <a:lnTo>
                  <a:pt x="10950" y="60724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976182" y="3589263"/>
            <a:ext cx="2695421" cy="649414"/>
            <a:chOff x="976182" y="3589263"/>
            <a:chExt cx="2695421" cy="649414"/>
          </a:xfrm>
        </p:grpSpPr>
        <p:sp>
          <p:nvSpPr>
            <p:cNvPr id="112" name="Freeform 111"/>
            <p:cNvSpPr/>
            <p:nvPr/>
          </p:nvSpPr>
          <p:spPr>
            <a:xfrm>
              <a:off x="976182" y="3719521"/>
              <a:ext cx="391997" cy="519156"/>
            </a:xfrm>
            <a:custGeom>
              <a:avLst/>
              <a:gdLst/>
              <a:ahLst/>
              <a:cxnLst/>
              <a:rect l="0" t="0" r="0" b="0"/>
              <a:pathLst>
                <a:path w="391997" h="519156">
                  <a:moveTo>
                    <a:pt x="86669" y="0"/>
                  </a:moveTo>
                  <a:lnTo>
                    <a:pt x="68711" y="53875"/>
                  </a:lnTo>
                  <a:lnTo>
                    <a:pt x="40793" y="115921"/>
                  </a:lnTo>
                  <a:lnTo>
                    <a:pt x="21022" y="154829"/>
                  </a:lnTo>
                  <a:lnTo>
                    <a:pt x="14829" y="162880"/>
                  </a:lnTo>
                  <a:lnTo>
                    <a:pt x="11869" y="164739"/>
                  </a:lnTo>
                  <a:lnTo>
                    <a:pt x="11067" y="162469"/>
                  </a:lnTo>
                  <a:lnTo>
                    <a:pt x="24256" y="106029"/>
                  </a:lnTo>
                  <a:lnTo>
                    <a:pt x="32024" y="85728"/>
                  </a:lnTo>
                  <a:lnTo>
                    <a:pt x="70732" y="31808"/>
                  </a:lnTo>
                  <a:lnTo>
                    <a:pt x="88945" y="15696"/>
                  </a:lnTo>
                  <a:lnTo>
                    <a:pt x="111857" y="6976"/>
                  </a:lnTo>
                  <a:lnTo>
                    <a:pt x="137638" y="4270"/>
                  </a:lnTo>
                  <a:lnTo>
                    <a:pt x="164694" y="6967"/>
                  </a:lnTo>
                  <a:lnTo>
                    <a:pt x="186078" y="15185"/>
                  </a:lnTo>
                  <a:lnTo>
                    <a:pt x="218870" y="39523"/>
                  </a:lnTo>
                  <a:lnTo>
                    <a:pt x="235154" y="71112"/>
                  </a:lnTo>
                  <a:lnTo>
                    <a:pt x="254806" y="129120"/>
                  </a:lnTo>
                  <a:lnTo>
                    <a:pt x="263511" y="188631"/>
                  </a:lnTo>
                  <a:lnTo>
                    <a:pt x="262891" y="249477"/>
                  </a:lnTo>
                  <a:lnTo>
                    <a:pt x="249887" y="298267"/>
                  </a:lnTo>
                  <a:lnTo>
                    <a:pt x="231301" y="357267"/>
                  </a:lnTo>
                  <a:lnTo>
                    <a:pt x="205446" y="413982"/>
                  </a:lnTo>
                  <a:lnTo>
                    <a:pt x="169403" y="460670"/>
                  </a:lnTo>
                  <a:lnTo>
                    <a:pt x="107595" y="507172"/>
                  </a:lnTo>
                  <a:lnTo>
                    <a:pt x="86611" y="517088"/>
                  </a:lnTo>
                  <a:lnTo>
                    <a:pt x="65586" y="519155"/>
                  </a:lnTo>
                  <a:lnTo>
                    <a:pt x="23493" y="510951"/>
                  </a:lnTo>
                  <a:lnTo>
                    <a:pt x="15306" y="505580"/>
                  </a:lnTo>
                  <a:lnTo>
                    <a:pt x="3090" y="490254"/>
                  </a:lnTo>
                  <a:lnTo>
                    <a:pt x="0" y="471744"/>
                  </a:lnTo>
                  <a:lnTo>
                    <a:pt x="3696" y="451819"/>
                  </a:lnTo>
                  <a:lnTo>
                    <a:pt x="13138" y="431265"/>
                  </a:lnTo>
                  <a:lnTo>
                    <a:pt x="28252" y="416671"/>
                  </a:lnTo>
                  <a:lnTo>
                    <a:pt x="71871" y="387796"/>
                  </a:lnTo>
                  <a:lnTo>
                    <a:pt x="128287" y="380758"/>
                  </a:lnTo>
                  <a:lnTo>
                    <a:pt x="184837" y="379368"/>
                  </a:lnTo>
                  <a:lnTo>
                    <a:pt x="246779" y="390524"/>
                  </a:lnTo>
                  <a:lnTo>
                    <a:pt x="306769" y="398194"/>
                  </a:lnTo>
                  <a:lnTo>
                    <a:pt x="363029" y="392474"/>
                  </a:lnTo>
                  <a:lnTo>
                    <a:pt x="391996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631390" y="3730049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11179" y="11178"/>
                  </a:lnTo>
                  <a:lnTo>
                    <a:pt x="16667" y="29144"/>
                  </a:lnTo>
                  <a:lnTo>
                    <a:pt x="20190" y="78806"/>
                  </a:lnTo>
                  <a:lnTo>
                    <a:pt x="20801" y="130975"/>
                  </a:lnTo>
                  <a:lnTo>
                    <a:pt x="20981" y="185296"/>
                  </a:lnTo>
                  <a:lnTo>
                    <a:pt x="26624" y="238436"/>
                  </a:lnTo>
                  <a:lnTo>
                    <a:pt x="30606" y="300389"/>
                  </a:lnTo>
                  <a:lnTo>
                    <a:pt x="31393" y="357687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416343" y="3751106"/>
              <a:ext cx="246634" cy="257194"/>
            </a:xfrm>
            <a:custGeom>
              <a:avLst/>
              <a:gdLst/>
              <a:ahLst/>
              <a:cxnLst/>
              <a:rect l="0" t="0" r="0" b="0"/>
              <a:pathLst>
                <a:path w="246634" h="257194">
                  <a:moveTo>
                    <a:pt x="246633" y="200041"/>
                  </a:moveTo>
                  <a:lnTo>
                    <a:pt x="229865" y="194452"/>
                  </a:lnTo>
                  <a:lnTo>
                    <a:pt x="197081" y="196566"/>
                  </a:lnTo>
                  <a:lnTo>
                    <a:pt x="144081" y="214996"/>
                  </a:lnTo>
                  <a:lnTo>
                    <a:pt x="94791" y="234234"/>
                  </a:lnTo>
                  <a:lnTo>
                    <a:pt x="85743" y="240384"/>
                  </a:lnTo>
                  <a:lnTo>
                    <a:pt x="27340" y="254184"/>
                  </a:lnTo>
                  <a:lnTo>
                    <a:pt x="16209" y="257193"/>
                  </a:lnTo>
                  <a:lnTo>
                    <a:pt x="8789" y="254520"/>
                  </a:lnTo>
                  <a:lnTo>
                    <a:pt x="3843" y="248059"/>
                  </a:lnTo>
                  <a:lnTo>
                    <a:pt x="545" y="239072"/>
                  </a:lnTo>
                  <a:lnTo>
                    <a:pt x="0" y="219728"/>
                  </a:lnTo>
                  <a:lnTo>
                    <a:pt x="15537" y="157807"/>
                  </a:lnTo>
                  <a:lnTo>
                    <a:pt x="34738" y="115790"/>
                  </a:lnTo>
                  <a:lnTo>
                    <a:pt x="69270" y="52640"/>
                  </a:lnTo>
                  <a:lnTo>
                    <a:pt x="781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10416" y="384586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3193" y="55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90590" y="3589263"/>
              <a:ext cx="241968" cy="519813"/>
            </a:xfrm>
            <a:custGeom>
              <a:avLst/>
              <a:gdLst/>
              <a:ahLst/>
              <a:cxnLst/>
              <a:rect l="0" t="0" r="0" b="0"/>
              <a:pathLst>
                <a:path w="241968" h="519813">
                  <a:moveTo>
                    <a:pt x="219951" y="172371"/>
                  </a:moveTo>
                  <a:lnTo>
                    <a:pt x="231129" y="161193"/>
                  </a:lnTo>
                  <a:lnTo>
                    <a:pt x="236617" y="143227"/>
                  </a:lnTo>
                  <a:lnTo>
                    <a:pt x="237887" y="119643"/>
                  </a:lnTo>
                  <a:lnTo>
                    <a:pt x="226096" y="58164"/>
                  </a:lnTo>
                  <a:lnTo>
                    <a:pt x="210593" y="31037"/>
                  </a:lnTo>
                  <a:lnTo>
                    <a:pt x="194735" y="18699"/>
                  </a:lnTo>
                  <a:lnTo>
                    <a:pt x="155958" y="1246"/>
                  </a:lnTo>
                  <a:lnTo>
                    <a:pt x="132238" y="0"/>
                  </a:lnTo>
                  <a:lnTo>
                    <a:pt x="84471" y="8731"/>
                  </a:lnTo>
                  <a:lnTo>
                    <a:pt x="46318" y="23930"/>
                  </a:lnTo>
                  <a:lnTo>
                    <a:pt x="28527" y="39717"/>
                  </a:lnTo>
                  <a:lnTo>
                    <a:pt x="16720" y="59601"/>
                  </a:lnTo>
                  <a:lnTo>
                    <a:pt x="4666" y="98274"/>
                  </a:lnTo>
                  <a:lnTo>
                    <a:pt x="0" y="160031"/>
                  </a:lnTo>
                  <a:lnTo>
                    <a:pt x="1702" y="187944"/>
                  </a:lnTo>
                  <a:lnTo>
                    <a:pt x="15815" y="222219"/>
                  </a:lnTo>
                  <a:lnTo>
                    <a:pt x="28228" y="239759"/>
                  </a:lnTo>
                  <a:lnTo>
                    <a:pt x="47783" y="249115"/>
                  </a:lnTo>
                  <a:lnTo>
                    <a:pt x="73242" y="252103"/>
                  </a:lnTo>
                  <a:lnTo>
                    <a:pt x="116950" y="246038"/>
                  </a:lnTo>
                  <a:lnTo>
                    <a:pt x="146278" y="229944"/>
                  </a:lnTo>
                  <a:lnTo>
                    <a:pt x="207023" y="182778"/>
                  </a:lnTo>
                  <a:lnTo>
                    <a:pt x="237024" y="154800"/>
                  </a:lnTo>
                  <a:lnTo>
                    <a:pt x="240692" y="153638"/>
                  </a:lnTo>
                  <a:lnTo>
                    <a:pt x="241967" y="156373"/>
                  </a:lnTo>
                  <a:lnTo>
                    <a:pt x="241092" y="216778"/>
                  </a:lnTo>
                  <a:lnTo>
                    <a:pt x="241024" y="276680"/>
                  </a:lnTo>
                  <a:lnTo>
                    <a:pt x="241012" y="327540"/>
                  </a:lnTo>
                  <a:lnTo>
                    <a:pt x="241009" y="379654"/>
                  </a:lnTo>
                  <a:lnTo>
                    <a:pt x="241008" y="441260"/>
                  </a:lnTo>
                  <a:lnTo>
                    <a:pt x="241008" y="492250"/>
                  </a:lnTo>
                  <a:lnTo>
                    <a:pt x="241008" y="5198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21111" y="40353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971903" y="3614235"/>
              <a:ext cx="234397" cy="448356"/>
            </a:xfrm>
            <a:custGeom>
              <a:avLst/>
              <a:gdLst/>
              <a:ahLst/>
              <a:cxnLst/>
              <a:rect l="0" t="0" r="0" b="0"/>
              <a:pathLst>
                <a:path w="234397" h="448356">
                  <a:moveTo>
                    <a:pt x="154534" y="0"/>
                  </a:moveTo>
                  <a:lnTo>
                    <a:pt x="130488" y="9576"/>
                  </a:lnTo>
                  <a:lnTo>
                    <a:pt x="109065" y="27534"/>
                  </a:lnTo>
                  <a:lnTo>
                    <a:pt x="73836" y="80142"/>
                  </a:lnTo>
                  <a:lnTo>
                    <a:pt x="45744" y="135111"/>
                  </a:lnTo>
                  <a:lnTo>
                    <a:pt x="25853" y="184053"/>
                  </a:lnTo>
                  <a:lnTo>
                    <a:pt x="12031" y="234429"/>
                  </a:lnTo>
                  <a:lnTo>
                    <a:pt x="0" y="297085"/>
                  </a:lnTo>
                  <a:lnTo>
                    <a:pt x="732" y="341880"/>
                  </a:lnTo>
                  <a:lnTo>
                    <a:pt x="11459" y="388457"/>
                  </a:lnTo>
                  <a:lnTo>
                    <a:pt x="27004" y="415226"/>
                  </a:lnTo>
                  <a:lnTo>
                    <a:pt x="57606" y="437975"/>
                  </a:lnTo>
                  <a:lnTo>
                    <a:pt x="101898" y="448355"/>
                  </a:lnTo>
                  <a:lnTo>
                    <a:pt x="128800" y="444545"/>
                  </a:lnTo>
                  <a:lnTo>
                    <a:pt x="174667" y="423034"/>
                  </a:lnTo>
                  <a:lnTo>
                    <a:pt x="224027" y="382394"/>
                  </a:lnTo>
                  <a:lnTo>
                    <a:pt x="232213" y="362196"/>
                  </a:lnTo>
                  <a:lnTo>
                    <a:pt x="234396" y="350258"/>
                  </a:lnTo>
                  <a:lnTo>
                    <a:pt x="230582" y="330755"/>
                  </a:lnTo>
                  <a:lnTo>
                    <a:pt x="219919" y="314289"/>
                  </a:lnTo>
                  <a:lnTo>
                    <a:pt x="203481" y="299171"/>
                  </a:lnTo>
                  <a:lnTo>
                    <a:pt x="181358" y="290893"/>
                  </a:lnTo>
                  <a:lnTo>
                    <a:pt x="155927" y="288384"/>
                  </a:lnTo>
                  <a:lnTo>
                    <a:pt x="93164" y="299312"/>
                  </a:lnTo>
                  <a:lnTo>
                    <a:pt x="74226" y="312012"/>
                  </a:lnTo>
                  <a:lnTo>
                    <a:pt x="53530" y="329535"/>
                  </a:lnTo>
                  <a:lnTo>
                    <a:pt x="3872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270955" y="3645821"/>
              <a:ext cx="400648" cy="397962"/>
            </a:xfrm>
            <a:custGeom>
              <a:avLst/>
              <a:gdLst/>
              <a:ahLst/>
              <a:cxnLst/>
              <a:rect l="0" t="0" r="0" b="0"/>
              <a:pathLst>
                <a:path w="400648" h="397962">
                  <a:moveTo>
                    <a:pt x="171337" y="0"/>
                  </a:moveTo>
                  <a:lnTo>
                    <a:pt x="140055" y="9576"/>
                  </a:lnTo>
                  <a:lnTo>
                    <a:pt x="87227" y="47326"/>
                  </a:lnTo>
                  <a:lnTo>
                    <a:pt x="41804" y="106912"/>
                  </a:lnTo>
                  <a:lnTo>
                    <a:pt x="16592" y="158942"/>
                  </a:lnTo>
                  <a:lnTo>
                    <a:pt x="0" y="214280"/>
                  </a:lnTo>
                  <a:lnTo>
                    <a:pt x="208" y="250664"/>
                  </a:lnTo>
                  <a:lnTo>
                    <a:pt x="11928" y="301634"/>
                  </a:lnTo>
                  <a:lnTo>
                    <a:pt x="30258" y="335818"/>
                  </a:lnTo>
                  <a:lnTo>
                    <a:pt x="58566" y="367003"/>
                  </a:lnTo>
                  <a:lnTo>
                    <a:pt x="83002" y="383821"/>
                  </a:lnTo>
                  <a:lnTo>
                    <a:pt x="123067" y="395264"/>
                  </a:lnTo>
                  <a:lnTo>
                    <a:pt x="184592" y="397961"/>
                  </a:lnTo>
                  <a:lnTo>
                    <a:pt x="244009" y="385303"/>
                  </a:lnTo>
                  <a:lnTo>
                    <a:pt x="297544" y="356947"/>
                  </a:lnTo>
                  <a:lnTo>
                    <a:pt x="339766" y="324102"/>
                  </a:lnTo>
                  <a:lnTo>
                    <a:pt x="372326" y="276583"/>
                  </a:lnTo>
                  <a:lnTo>
                    <a:pt x="395146" y="221473"/>
                  </a:lnTo>
                  <a:lnTo>
                    <a:pt x="400647" y="178446"/>
                  </a:lnTo>
                  <a:lnTo>
                    <a:pt x="394101" y="128316"/>
                  </a:lnTo>
                  <a:lnTo>
                    <a:pt x="383700" y="96511"/>
                  </a:lnTo>
                  <a:lnTo>
                    <a:pt x="345183" y="42360"/>
                  </a:lnTo>
                  <a:lnTo>
                    <a:pt x="317213" y="19830"/>
                  </a:lnTo>
                  <a:lnTo>
                    <a:pt x="297002" y="9593"/>
                  </a:lnTo>
                  <a:lnTo>
                    <a:pt x="2345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4105587" y="3130140"/>
            <a:ext cx="2931134" cy="921354"/>
            <a:chOff x="4105587" y="3130140"/>
            <a:chExt cx="2931134" cy="921354"/>
          </a:xfrm>
        </p:grpSpPr>
        <p:sp>
          <p:nvSpPr>
            <p:cNvPr id="121" name="Freeform 120"/>
            <p:cNvSpPr/>
            <p:nvPr/>
          </p:nvSpPr>
          <p:spPr>
            <a:xfrm>
              <a:off x="4116116" y="374057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05587" y="3887976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8" y="0"/>
                  </a:lnTo>
                  <a:lnTo>
                    <a:pt x="66194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42018" y="3410935"/>
              <a:ext cx="261146" cy="245415"/>
            </a:xfrm>
            <a:custGeom>
              <a:avLst/>
              <a:gdLst/>
              <a:ahLst/>
              <a:cxnLst/>
              <a:rect l="0" t="0" r="0" b="0"/>
              <a:pathLst>
                <a:path w="261146" h="245415">
                  <a:moveTo>
                    <a:pt x="211093" y="34844"/>
                  </a:moveTo>
                  <a:lnTo>
                    <a:pt x="157218" y="7333"/>
                  </a:lnTo>
                  <a:lnTo>
                    <a:pt x="136846" y="0"/>
                  </a:lnTo>
                  <a:lnTo>
                    <a:pt x="94467" y="474"/>
                  </a:lnTo>
                  <a:lnTo>
                    <a:pt x="56044" y="8023"/>
                  </a:lnTo>
                  <a:lnTo>
                    <a:pt x="36507" y="20584"/>
                  </a:lnTo>
                  <a:lnTo>
                    <a:pt x="4901" y="57244"/>
                  </a:lnTo>
                  <a:lnTo>
                    <a:pt x="1102" y="67325"/>
                  </a:lnTo>
                  <a:lnTo>
                    <a:pt x="0" y="87885"/>
                  </a:lnTo>
                  <a:lnTo>
                    <a:pt x="3684" y="95941"/>
                  </a:lnTo>
                  <a:lnTo>
                    <a:pt x="17135" y="108012"/>
                  </a:lnTo>
                  <a:lnTo>
                    <a:pt x="37932" y="114157"/>
                  </a:lnTo>
                  <a:lnTo>
                    <a:pt x="89411" y="118102"/>
                  </a:lnTo>
                  <a:lnTo>
                    <a:pt x="143470" y="127286"/>
                  </a:lnTo>
                  <a:lnTo>
                    <a:pt x="199977" y="143796"/>
                  </a:lnTo>
                  <a:lnTo>
                    <a:pt x="241393" y="166114"/>
                  </a:lnTo>
                  <a:lnTo>
                    <a:pt x="258095" y="179364"/>
                  </a:lnTo>
                  <a:lnTo>
                    <a:pt x="261145" y="187343"/>
                  </a:lnTo>
                  <a:lnTo>
                    <a:pt x="260838" y="196171"/>
                  </a:lnTo>
                  <a:lnTo>
                    <a:pt x="258294" y="205567"/>
                  </a:lnTo>
                  <a:lnTo>
                    <a:pt x="246109" y="222245"/>
                  </a:lnTo>
                  <a:lnTo>
                    <a:pt x="237946" y="229968"/>
                  </a:lnTo>
                  <a:lnTo>
                    <a:pt x="216398" y="238549"/>
                  </a:lnTo>
                  <a:lnTo>
                    <a:pt x="164437" y="244058"/>
                  </a:lnTo>
                  <a:lnTo>
                    <a:pt x="101878" y="245147"/>
                  </a:lnTo>
                  <a:lnTo>
                    <a:pt x="42637" y="2454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773822" y="3340494"/>
              <a:ext cx="26519" cy="389556"/>
            </a:xfrm>
            <a:custGeom>
              <a:avLst/>
              <a:gdLst/>
              <a:ahLst/>
              <a:cxnLst/>
              <a:rect l="0" t="0" r="0" b="0"/>
              <a:pathLst>
                <a:path w="26519" h="389556">
                  <a:moveTo>
                    <a:pt x="5589" y="0"/>
                  </a:moveTo>
                  <a:lnTo>
                    <a:pt x="0" y="22357"/>
                  </a:lnTo>
                  <a:lnTo>
                    <a:pt x="7703" y="64206"/>
                  </a:lnTo>
                  <a:lnTo>
                    <a:pt x="21692" y="117448"/>
                  </a:lnTo>
                  <a:lnTo>
                    <a:pt x="25178" y="172060"/>
                  </a:lnTo>
                  <a:lnTo>
                    <a:pt x="26212" y="232695"/>
                  </a:lnTo>
                  <a:lnTo>
                    <a:pt x="26518" y="293945"/>
                  </a:lnTo>
                  <a:lnTo>
                    <a:pt x="25438" y="346148"/>
                  </a:lnTo>
                  <a:lnTo>
                    <a:pt x="1611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095266" y="3445779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12724" y="52051"/>
                  </a:lnTo>
                  <a:lnTo>
                    <a:pt x="11179" y="111349"/>
                  </a:lnTo>
                  <a:lnTo>
                    <a:pt x="7602" y="171423"/>
                  </a:lnTo>
                  <a:lnTo>
                    <a:pt x="2253" y="228217"/>
                  </a:lnTo>
                  <a:lnTo>
                    <a:pt x="1001" y="273396"/>
                  </a:lnTo>
                  <a:lnTo>
                    <a:pt x="445" y="320771"/>
                  </a:lnTo>
                  <a:lnTo>
                    <a:pt x="132" y="382303"/>
                  </a:lnTo>
                  <a:lnTo>
                    <a:pt x="59" y="41323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484821" y="3435251"/>
              <a:ext cx="31586" cy="515897"/>
            </a:xfrm>
            <a:custGeom>
              <a:avLst/>
              <a:gdLst/>
              <a:ahLst/>
              <a:cxnLst/>
              <a:rect l="0" t="0" r="0" b="0"/>
              <a:pathLst>
                <a:path w="31586" h="515897">
                  <a:moveTo>
                    <a:pt x="31585" y="0"/>
                  </a:moveTo>
                  <a:lnTo>
                    <a:pt x="16931" y="53028"/>
                  </a:lnTo>
                  <a:lnTo>
                    <a:pt x="12425" y="101110"/>
                  </a:lnTo>
                  <a:lnTo>
                    <a:pt x="11090" y="148632"/>
                  </a:lnTo>
                  <a:lnTo>
                    <a:pt x="10695" y="209116"/>
                  </a:lnTo>
                  <a:lnTo>
                    <a:pt x="10578" y="267721"/>
                  </a:lnTo>
                  <a:lnTo>
                    <a:pt x="10550" y="310450"/>
                  </a:lnTo>
                  <a:lnTo>
                    <a:pt x="9368" y="355567"/>
                  </a:lnTo>
                  <a:lnTo>
                    <a:pt x="4943" y="399015"/>
                  </a:lnTo>
                  <a:lnTo>
                    <a:pt x="1464" y="45734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70131" y="3466836"/>
              <a:ext cx="256804" cy="297752"/>
            </a:xfrm>
            <a:custGeom>
              <a:avLst/>
              <a:gdLst/>
              <a:ahLst/>
              <a:cxnLst/>
              <a:rect l="0" t="0" r="0" b="0"/>
              <a:pathLst>
                <a:path w="256804" h="297752">
                  <a:moveTo>
                    <a:pt x="256803" y="221099"/>
                  </a:moveTo>
                  <a:lnTo>
                    <a:pt x="198187" y="235753"/>
                  </a:lnTo>
                  <a:lnTo>
                    <a:pt x="138470" y="264219"/>
                  </a:lnTo>
                  <a:lnTo>
                    <a:pt x="84340" y="285898"/>
                  </a:lnTo>
                  <a:lnTo>
                    <a:pt x="48166" y="297751"/>
                  </a:lnTo>
                  <a:lnTo>
                    <a:pt x="26035" y="295721"/>
                  </a:lnTo>
                  <a:lnTo>
                    <a:pt x="15220" y="291904"/>
                  </a:lnTo>
                  <a:lnTo>
                    <a:pt x="8011" y="283510"/>
                  </a:lnTo>
                  <a:lnTo>
                    <a:pt x="0" y="258586"/>
                  </a:lnTo>
                  <a:lnTo>
                    <a:pt x="2678" y="234250"/>
                  </a:lnTo>
                  <a:lnTo>
                    <a:pt x="17873" y="178853"/>
                  </a:lnTo>
                  <a:lnTo>
                    <a:pt x="39375" y="119991"/>
                  </a:lnTo>
                  <a:lnTo>
                    <a:pt x="59220" y="63303"/>
                  </a:lnTo>
                  <a:lnTo>
                    <a:pt x="883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705919" y="38353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127059" y="3424722"/>
              <a:ext cx="21058" cy="515898"/>
            </a:xfrm>
            <a:custGeom>
              <a:avLst/>
              <a:gdLst/>
              <a:ahLst/>
              <a:cxnLst/>
              <a:rect l="0" t="0" r="0" b="0"/>
              <a:pathLst>
                <a:path w="21058" h="515898">
                  <a:moveTo>
                    <a:pt x="21057" y="0"/>
                  </a:moveTo>
                  <a:lnTo>
                    <a:pt x="15468" y="62093"/>
                  </a:lnTo>
                  <a:lnTo>
                    <a:pt x="11992" y="116794"/>
                  </a:lnTo>
                  <a:lnTo>
                    <a:pt x="3582" y="176189"/>
                  </a:lnTo>
                  <a:lnTo>
                    <a:pt x="708" y="231768"/>
                  </a:lnTo>
                  <a:lnTo>
                    <a:pt x="139" y="293396"/>
                  </a:lnTo>
                  <a:lnTo>
                    <a:pt x="42" y="355734"/>
                  </a:lnTo>
                  <a:lnTo>
                    <a:pt x="18" y="399090"/>
                  </a:lnTo>
                  <a:lnTo>
                    <a:pt x="5" y="456720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74264" y="3530007"/>
              <a:ext cx="284382" cy="246558"/>
            </a:xfrm>
            <a:custGeom>
              <a:avLst/>
              <a:gdLst/>
              <a:ahLst/>
              <a:cxnLst/>
              <a:rect l="0" t="0" r="0" b="0"/>
              <a:pathLst>
                <a:path w="284382" h="246558">
                  <a:moveTo>
                    <a:pt x="284381" y="189513"/>
                  </a:moveTo>
                  <a:lnTo>
                    <a:pt x="222288" y="195102"/>
                  </a:lnTo>
                  <a:lnTo>
                    <a:pt x="170903" y="208641"/>
                  </a:lnTo>
                  <a:lnTo>
                    <a:pt x="115692" y="229513"/>
                  </a:lnTo>
                  <a:lnTo>
                    <a:pt x="54109" y="246557"/>
                  </a:lnTo>
                  <a:lnTo>
                    <a:pt x="32299" y="244892"/>
                  </a:lnTo>
                  <a:lnTo>
                    <a:pt x="14026" y="237132"/>
                  </a:lnTo>
                  <a:lnTo>
                    <a:pt x="5878" y="231788"/>
                  </a:lnTo>
                  <a:lnTo>
                    <a:pt x="1616" y="224715"/>
                  </a:lnTo>
                  <a:lnTo>
                    <a:pt x="0" y="207498"/>
                  </a:lnTo>
                  <a:lnTo>
                    <a:pt x="19883" y="149190"/>
                  </a:lnTo>
                  <a:lnTo>
                    <a:pt x="46952" y="86587"/>
                  </a:lnTo>
                  <a:lnTo>
                    <a:pt x="74051" y="34478"/>
                  </a:lnTo>
                  <a:lnTo>
                    <a:pt x="9486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61609" y="3519479"/>
              <a:ext cx="347011" cy="394759"/>
            </a:xfrm>
            <a:custGeom>
              <a:avLst/>
              <a:gdLst/>
              <a:ahLst/>
              <a:cxnLst/>
              <a:rect l="0" t="0" r="0" b="0"/>
              <a:pathLst>
                <a:path w="347011" h="394759">
                  <a:moveTo>
                    <a:pt x="191833" y="21057"/>
                  </a:moveTo>
                  <a:lnTo>
                    <a:pt x="175066" y="15468"/>
                  </a:lnTo>
                  <a:lnTo>
                    <a:pt x="154355" y="18963"/>
                  </a:lnTo>
                  <a:lnTo>
                    <a:pt x="122626" y="34084"/>
                  </a:lnTo>
                  <a:lnTo>
                    <a:pt x="75225" y="76585"/>
                  </a:lnTo>
                  <a:lnTo>
                    <a:pt x="46539" y="114199"/>
                  </a:lnTo>
                  <a:lnTo>
                    <a:pt x="22060" y="171949"/>
                  </a:lnTo>
                  <a:lnTo>
                    <a:pt x="630" y="233747"/>
                  </a:lnTo>
                  <a:lnTo>
                    <a:pt x="0" y="276838"/>
                  </a:lnTo>
                  <a:lnTo>
                    <a:pt x="11437" y="332151"/>
                  </a:lnTo>
                  <a:lnTo>
                    <a:pt x="22360" y="355853"/>
                  </a:lnTo>
                  <a:lnTo>
                    <a:pt x="41252" y="374966"/>
                  </a:lnTo>
                  <a:lnTo>
                    <a:pt x="52842" y="383338"/>
                  </a:lnTo>
                  <a:lnTo>
                    <a:pt x="81317" y="392641"/>
                  </a:lnTo>
                  <a:lnTo>
                    <a:pt x="123993" y="394758"/>
                  </a:lnTo>
                  <a:lnTo>
                    <a:pt x="175443" y="384993"/>
                  </a:lnTo>
                  <a:lnTo>
                    <a:pt x="233175" y="356906"/>
                  </a:lnTo>
                  <a:lnTo>
                    <a:pt x="293931" y="307428"/>
                  </a:lnTo>
                  <a:lnTo>
                    <a:pt x="324565" y="272077"/>
                  </a:lnTo>
                  <a:lnTo>
                    <a:pt x="340475" y="236073"/>
                  </a:lnTo>
                  <a:lnTo>
                    <a:pt x="347010" y="190180"/>
                  </a:lnTo>
                  <a:lnTo>
                    <a:pt x="343356" y="139538"/>
                  </a:lnTo>
                  <a:lnTo>
                    <a:pt x="329276" y="98666"/>
                  </a:lnTo>
                  <a:lnTo>
                    <a:pt x="296731" y="45748"/>
                  </a:lnTo>
                  <a:lnTo>
                    <a:pt x="268966" y="14756"/>
                  </a:lnTo>
                  <a:lnTo>
                    <a:pt x="254970" y="6558"/>
                  </a:lnTo>
                  <a:lnTo>
                    <a:pt x="2339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448473" y="3130140"/>
              <a:ext cx="2588248" cy="921354"/>
            </a:xfrm>
            <a:custGeom>
              <a:avLst/>
              <a:gdLst/>
              <a:ahLst/>
              <a:cxnLst/>
              <a:rect l="0" t="0" r="0" b="0"/>
              <a:pathLst>
                <a:path w="2588248" h="921354">
                  <a:moveTo>
                    <a:pt x="1510130" y="94541"/>
                  </a:moveTo>
                  <a:lnTo>
                    <a:pt x="1446680" y="76583"/>
                  </a:lnTo>
                  <a:lnTo>
                    <a:pt x="1388586" y="62874"/>
                  </a:lnTo>
                  <a:lnTo>
                    <a:pt x="1331443" y="48901"/>
                  </a:lnTo>
                  <a:lnTo>
                    <a:pt x="1275472" y="38384"/>
                  </a:lnTo>
                  <a:lnTo>
                    <a:pt x="1225612" y="33448"/>
                  </a:lnTo>
                  <a:lnTo>
                    <a:pt x="1171739" y="23375"/>
                  </a:lnTo>
                  <a:lnTo>
                    <a:pt x="1119358" y="14703"/>
                  </a:lnTo>
                  <a:lnTo>
                    <a:pt x="1069652" y="10444"/>
                  </a:lnTo>
                  <a:lnTo>
                    <a:pt x="1027363" y="5302"/>
                  </a:lnTo>
                  <a:lnTo>
                    <a:pt x="981272" y="2237"/>
                  </a:lnTo>
                  <a:lnTo>
                    <a:pt x="918644" y="511"/>
                  </a:lnTo>
                  <a:lnTo>
                    <a:pt x="861092" y="0"/>
                  </a:lnTo>
                  <a:lnTo>
                    <a:pt x="804655" y="2968"/>
                  </a:lnTo>
                  <a:lnTo>
                    <a:pt x="748556" y="8862"/>
                  </a:lnTo>
                  <a:lnTo>
                    <a:pt x="693584" y="11196"/>
                  </a:lnTo>
                  <a:lnTo>
                    <a:pt x="631292" y="19340"/>
                  </a:lnTo>
                  <a:lnTo>
                    <a:pt x="576314" y="27781"/>
                  </a:lnTo>
                  <a:lnTo>
                    <a:pt x="520394" y="33781"/>
                  </a:lnTo>
                  <a:lnTo>
                    <a:pt x="464288" y="45884"/>
                  </a:lnTo>
                  <a:lnTo>
                    <a:pt x="405414" y="56078"/>
                  </a:lnTo>
                  <a:lnTo>
                    <a:pt x="345779" y="71172"/>
                  </a:lnTo>
                  <a:lnTo>
                    <a:pt x="289392" y="96591"/>
                  </a:lnTo>
                  <a:lnTo>
                    <a:pt x="227923" y="123739"/>
                  </a:lnTo>
                  <a:lnTo>
                    <a:pt x="197860" y="139067"/>
                  </a:lnTo>
                  <a:lnTo>
                    <a:pt x="171014" y="155307"/>
                  </a:lnTo>
                  <a:lnTo>
                    <a:pt x="143953" y="170647"/>
                  </a:lnTo>
                  <a:lnTo>
                    <a:pt x="83375" y="217514"/>
                  </a:lnTo>
                  <a:lnTo>
                    <a:pt x="39791" y="259500"/>
                  </a:lnTo>
                  <a:lnTo>
                    <a:pt x="20007" y="311612"/>
                  </a:lnTo>
                  <a:lnTo>
                    <a:pt x="4834" y="368180"/>
                  </a:lnTo>
                  <a:lnTo>
                    <a:pt x="0" y="397482"/>
                  </a:lnTo>
                  <a:lnTo>
                    <a:pt x="3309" y="460834"/>
                  </a:lnTo>
                  <a:lnTo>
                    <a:pt x="7305" y="507619"/>
                  </a:lnTo>
                  <a:lnTo>
                    <a:pt x="24725" y="570241"/>
                  </a:lnTo>
                  <a:lnTo>
                    <a:pt x="51866" y="627670"/>
                  </a:lnTo>
                  <a:lnTo>
                    <a:pt x="89809" y="684075"/>
                  </a:lnTo>
                  <a:lnTo>
                    <a:pt x="135494" y="738677"/>
                  </a:lnTo>
                  <a:lnTo>
                    <a:pt x="188261" y="776149"/>
                  </a:lnTo>
                  <a:lnTo>
                    <a:pt x="249073" y="812017"/>
                  </a:lnTo>
                  <a:lnTo>
                    <a:pt x="304976" y="843321"/>
                  </a:lnTo>
                  <a:lnTo>
                    <a:pt x="357266" y="861983"/>
                  </a:lnTo>
                  <a:lnTo>
                    <a:pt x="412048" y="876935"/>
                  </a:lnTo>
                  <a:lnTo>
                    <a:pt x="460173" y="891153"/>
                  </a:lnTo>
                  <a:lnTo>
                    <a:pt x="513900" y="900543"/>
                  </a:lnTo>
                  <a:lnTo>
                    <a:pt x="575442" y="903845"/>
                  </a:lnTo>
                  <a:lnTo>
                    <a:pt x="621321" y="904617"/>
                  </a:lnTo>
                  <a:lnTo>
                    <a:pt x="669007" y="904960"/>
                  </a:lnTo>
                  <a:lnTo>
                    <a:pt x="713987" y="905113"/>
                  </a:lnTo>
                  <a:lnTo>
                    <a:pt x="764449" y="906369"/>
                  </a:lnTo>
                  <a:lnTo>
                    <a:pt x="816653" y="913562"/>
                  </a:lnTo>
                  <a:lnTo>
                    <a:pt x="871679" y="915329"/>
                  </a:lnTo>
                  <a:lnTo>
                    <a:pt x="931118" y="915678"/>
                  </a:lnTo>
                  <a:lnTo>
                    <a:pt x="992560" y="915739"/>
                  </a:lnTo>
                  <a:lnTo>
                    <a:pt x="1047680" y="915756"/>
                  </a:lnTo>
                  <a:lnTo>
                    <a:pt x="1108819" y="915763"/>
                  </a:lnTo>
                  <a:lnTo>
                    <a:pt x="1165957" y="921353"/>
                  </a:lnTo>
                  <a:lnTo>
                    <a:pt x="1222303" y="918081"/>
                  </a:lnTo>
                  <a:lnTo>
                    <a:pt x="1278493" y="916222"/>
                  </a:lnTo>
                  <a:lnTo>
                    <a:pt x="1340242" y="915854"/>
                  </a:lnTo>
                  <a:lnTo>
                    <a:pt x="1400359" y="915782"/>
                  </a:lnTo>
                  <a:lnTo>
                    <a:pt x="1460415" y="915767"/>
                  </a:lnTo>
                  <a:lnTo>
                    <a:pt x="1522667" y="915764"/>
                  </a:lnTo>
                  <a:lnTo>
                    <a:pt x="1571426" y="910175"/>
                  </a:lnTo>
                  <a:lnTo>
                    <a:pt x="1631899" y="906211"/>
                  </a:lnTo>
                  <a:lnTo>
                    <a:pt x="1692024" y="905428"/>
                  </a:lnTo>
                  <a:lnTo>
                    <a:pt x="1754290" y="905273"/>
                  </a:lnTo>
                  <a:lnTo>
                    <a:pt x="1803053" y="899657"/>
                  </a:lnTo>
                  <a:lnTo>
                    <a:pt x="1864695" y="894515"/>
                  </a:lnTo>
                  <a:lnTo>
                    <a:pt x="1913623" y="887761"/>
                  </a:lnTo>
                  <a:lnTo>
                    <a:pt x="1972671" y="881767"/>
                  </a:lnTo>
                  <a:lnTo>
                    <a:pt x="2034984" y="875253"/>
                  </a:lnTo>
                  <a:lnTo>
                    <a:pt x="2095212" y="866731"/>
                  </a:lnTo>
                  <a:lnTo>
                    <a:pt x="2152170" y="860715"/>
                  </a:lnTo>
                  <a:lnTo>
                    <a:pt x="2208481" y="848608"/>
                  </a:lnTo>
                  <a:lnTo>
                    <a:pt x="2270372" y="831474"/>
                  </a:lnTo>
                  <a:lnTo>
                    <a:pt x="2324767" y="817486"/>
                  </a:lnTo>
                  <a:lnTo>
                    <a:pt x="2383128" y="791615"/>
                  </a:lnTo>
                  <a:lnTo>
                    <a:pt x="2437116" y="764638"/>
                  </a:lnTo>
                  <a:lnTo>
                    <a:pt x="2493271" y="723565"/>
                  </a:lnTo>
                  <a:lnTo>
                    <a:pt x="2535042" y="689195"/>
                  </a:lnTo>
                  <a:lnTo>
                    <a:pt x="2558471" y="655870"/>
                  </a:lnTo>
                  <a:lnTo>
                    <a:pt x="2578943" y="603857"/>
                  </a:lnTo>
                  <a:lnTo>
                    <a:pt x="2588247" y="568324"/>
                  </a:lnTo>
                  <a:lnTo>
                    <a:pt x="2582096" y="518107"/>
                  </a:lnTo>
                  <a:lnTo>
                    <a:pt x="2566694" y="478575"/>
                  </a:lnTo>
                  <a:lnTo>
                    <a:pt x="2530049" y="418404"/>
                  </a:lnTo>
                  <a:lnTo>
                    <a:pt x="2473695" y="362582"/>
                  </a:lnTo>
                  <a:lnTo>
                    <a:pt x="2415136" y="328330"/>
                  </a:lnTo>
                  <a:lnTo>
                    <a:pt x="2359760" y="302738"/>
                  </a:lnTo>
                  <a:lnTo>
                    <a:pt x="2299565" y="278109"/>
                  </a:lnTo>
                  <a:lnTo>
                    <a:pt x="2246391" y="260089"/>
                  </a:lnTo>
                  <a:lnTo>
                    <a:pt x="2190827" y="239936"/>
                  </a:lnTo>
                  <a:lnTo>
                    <a:pt x="2133622" y="224690"/>
                  </a:lnTo>
                  <a:lnTo>
                    <a:pt x="2084293" y="212782"/>
                  </a:lnTo>
                  <a:lnTo>
                    <a:pt x="2033802" y="196126"/>
                  </a:lnTo>
                  <a:lnTo>
                    <a:pt x="1971107" y="179425"/>
                  </a:lnTo>
                  <a:lnTo>
                    <a:pt x="1920067" y="168435"/>
                  </a:lnTo>
                  <a:lnTo>
                    <a:pt x="1867900" y="157770"/>
                  </a:lnTo>
                  <a:lnTo>
                    <a:pt x="1815397" y="150320"/>
                  </a:lnTo>
                  <a:lnTo>
                    <a:pt x="1762797" y="144993"/>
                  </a:lnTo>
                  <a:lnTo>
                    <a:pt x="1710167" y="139126"/>
                  </a:lnTo>
                  <a:lnTo>
                    <a:pt x="1657527" y="134267"/>
                  </a:lnTo>
                  <a:lnTo>
                    <a:pt x="1601767" y="128539"/>
                  </a:lnTo>
                  <a:lnTo>
                    <a:pt x="1543910" y="126841"/>
                  </a:lnTo>
                  <a:lnTo>
                    <a:pt x="1489723" y="123218"/>
                  </a:lnTo>
                  <a:lnTo>
                    <a:pt x="1433503" y="117856"/>
                  </a:lnTo>
                  <a:lnTo>
                    <a:pt x="1375512" y="116267"/>
                  </a:lnTo>
                  <a:lnTo>
                    <a:pt x="1318165" y="115796"/>
                  </a:lnTo>
                  <a:lnTo>
                    <a:pt x="1259839" y="115657"/>
                  </a:lnTo>
                  <a:lnTo>
                    <a:pt x="1208632" y="115615"/>
                  </a:lnTo>
                  <a:lnTo>
                    <a:pt x="1166943" y="115603"/>
                  </a:lnTo>
                  <a:lnTo>
                    <a:pt x="1131104" y="115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7236578" y="1681786"/>
            <a:ext cx="192240" cy="200395"/>
          </a:xfrm>
          <a:custGeom>
            <a:avLst/>
            <a:gdLst/>
            <a:ahLst/>
            <a:cxnLst/>
            <a:rect l="0" t="0" r="0" b="0"/>
            <a:pathLst>
              <a:path w="192240" h="200395">
                <a:moveTo>
                  <a:pt x="148110" y="13302"/>
                </a:moveTo>
                <a:lnTo>
                  <a:pt x="136931" y="2123"/>
                </a:lnTo>
                <a:lnTo>
                  <a:pt x="130129" y="0"/>
                </a:lnTo>
                <a:lnTo>
                  <a:pt x="102618" y="2601"/>
                </a:lnTo>
                <a:lnTo>
                  <a:pt x="43997" y="17251"/>
                </a:lnTo>
                <a:lnTo>
                  <a:pt x="17176" y="33059"/>
                </a:lnTo>
                <a:lnTo>
                  <a:pt x="4909" y="48989"/>
                </a:lnTo>
                <a:lnTo>
                  <a:pt x="0" y="58150"/>
                </a:lnTo>
                <a:lnTo>
                  <a:pt x="237" y="65427"/>
                </a:lnTo>
                <a:lnTo>
                  <a:pt x="3904" y="71449"/>
                </a:lnTo>
                <a:lnTo>
                  <a:pt x="9859" y="76633"/>
                </a:lnTo>
                <a:lnTo>
                  <a:pt x="28953" y="82393"/>
                </a:lnTo>
                <a:lnTo>
                  <a:pt x="86839" y="93630"/>
                </a:lnTo>
                <a:lnTo>
                  <a:pt x="130865" y="98714"/>
                </a:lnTo>
                <a:lnTo>
                  <a:pt x="155653" y="108195"/>
                </a:lnTo>
                <a:lnTo>
                  <a:pt x="172130" y="123327"/>
                </a:lnTo>
                <a:lnTo>
                  <a:pt x="192239" y="161637"/>
                </a:lnTo>
                <a:lnTo>
                  <a:pt x="191567" y="169514"/>
                </a:lnTo>
                <a:lnTo>
                  <a:pt x="187610" y="175935"/>
                </a:lnTo>
                <a:lnTo>
                  <a:pt x="181463" y="181385"/>
                </a:lnTo>
                <a:lnTo>
                  <a:pt x="150453" y="194645"/>
                </a:lnTo>
                <a:lnTo>
                  <a:pt x="111630" y="200394"/>
                </a:lnTo>
                <a:lnTo>
                  <a:pt x="76079" y="196508"/>
                </a:lnTo>
                <a:lnTo>
                  <a:pt x="32296" y="18175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7332480" y="1652974"/>
            <a:ext cx="31152" cy="242156"/>
          </a:xfrm>
          <a:custGeom>
            <a:avLst/>
            <a:gdLst/>
            <a:ahLst/>
            <a:cxnLst/>
            <a:rect l="0" t="0" r="0" b="0"/>
            <a:pathLst>
              <a:path w="31152" h="242156">
                <a:moveTo>
                  <a:pt x="10094" y="0"/>
                </a:moveTo>
                <a:lnTo>
                  <a:pt x="1761" y="37478"/>
                </a:lnTo>
                <a:lnTo>
                  <a:pt x="0" y="88901"/>
                </a:lnTo>
                <a:lnTo>
                  <a:pt x="1991" y="142949"/>
                </a:lnTo>
                <a:lnTo>
                  <a:pt x="23296" y="205044"/>
                </a:lnTo>
                <a:lnTo>
                  <a:pt x="31151" y="2421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7566545" y="1712846"/>
            <a:ext cx="176113" cy="319155"/>
          </a:xfrm>
          <a:custGeom>
            <a:avLst/>
            <a:gdLst/>
            <a:ahLst/>
            <a:cxnLst/>
            <a:rect l="0" t="0" r="0" b="0"/>
            <a:pathLst>
              <a:path w="176113" h="319155">
                <a:moveTo>
                  <a:pt x="165583" y="87527"/>
                </a:moveTo>
                <a:lnTo>
                  <a:pt x="165583" y="65170"/>
                </a:lnTo>
                <a:lnTo>
                  <a:pt x="159344" y="47954"/>
                </a:lnTo>
                <a:lnTo>
                  <a:pt x="136275" y="17839"/>
                </a:lnTo>
                <a:lnTo>
                  <a:pt x="110496" y="2018"/>
                </a:lnTo>
                <a:lnTo>
                  <a:pt x="90797" y="0"/>
                </a:lnTo>
                <a:lnTo>
                  <a:pt x="70344" y="4172"/>
                </a:lnTo>
                <a:lnTo>
                  <a:pt x="40268" y="19675"/>
                </a:lnTo>
                <a:lnTo>
                  <a:pt x="23710" y="32414"/>
                </a:lnTo>
                <a:lnTo>
                  <a:pt x="6823" y="58329"/>
                </a:lnTo>
                <a:lnTo>
                  <a:pt x="0" y="93823"/>
                </a:lnTo>
                <a:lnTo>
                  <a:pt x="3568" y="133976"/>
                </a:lnTo>
                <a:lnTo>
                  <a:pt x="9610" y="143059"/>
                </a:lnTo>
                <a:lnTo>
                  <a:pt x="18317" y="149115"/>
                </a:lnTo>
                <a:lnTo>
                  <a:pt x="28802" y="153152"/>
                </a:lnTo>
                <a:lnTo>
                  <a:pt x="39300" y="153504"/>
                </a:lnTo>
                <a:lnTo>
                  <a:pt x="60325" y="147655"/>
                </a:lnTo>
                <a:lnTo>
                  <a:pt x="91892" y="131209"/>
                </a:lnTo>
                <a:lnTo>
                  <a:pt x="106706" y="115130"/>
                </a:lnTo>
                <a:lnTo>
                  <a:pt x="112294" y="105929"/>
                </a:lnTo>
                <a:lnTo>
                  <a:pt x="117189" y="103304"/>
                </a:lnTo>
                <a:lnTo>
                  <a:pt x="121622" y="105064"/>
                </a:lnTo>
                <a:lnTo>
                  <a:pt x="129667" y="116378"/>
                </a:lnTo>
                <a:lnTo>
                  <a:pt x="137142" y="133105"/>
                </a:lnTo>
                <a:lnTo>
                  <a:pt x="144237" y="186910"/>
                </a:lnTo>
                <a:lnTo>
                  <a:pt x="152571" y="239999"/>
                </a:lnTo>
                <a:lnTo>
                  <a:pt x="156291" y="269936"/>
                </a:lnTo>
                <a:lnTo>
                  <a:pt x="176112" y="3191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Freeform 136"/>
          <p:cNvSpPr/>
          <p:nvPr/>
        </p:nvSpPr>
        <p:spPr>
          <a:xfrm>
            <a:off x="7858470" y="198988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37"/>
          <p:cNvSpPr/>
          <p:nvPr/>
        </p:nvSpPr>
        <p:spPr>
          <a:xfrm>
            <a:off x="7996932" y="1737202"/>
            <a:ext cx="103934" cy="282793"/>
          </a:xfrm>
          <a:custGeom>
            <a:avLst/>
            <a:gdLst/>
            <a:ahLst/>
            <a:cxnLst/>
            <a:rect l="0" t="0" r="0" b="0"/>
            <a:pathLst>
              <a:path w="103934" h="282793">
                <a:moveTo>
                  <a:pt x="82637" y="0"/>
                </a:moveTo>
                <a:lnTo>
                  <a:pt x="44263" y="29308"/>
                </a:lnTo>
                <a:lnTo>
                  <a:pt x="28633" y="55087"/>
                </a:lnTo>
                <a:lnTo>
                  <a:pt x="9220" y="108726"/>
                </a:lnTo>
                <a:lnTo>
                  <a:pt x="544" y="162116"/>
                </a:lnTo>
                <a:lnTo>
                  <a:pt x="0" y="216553"/>
                </a:lnTo>
                <a:lnTo>
                  <a:pt x="8109" y="251337"/>
                </a:lnTo>
                <a:lnTo>
                  <a:pt x="18708" y="273142"/>
                </a:lnTo>
                <a:lnTo>
                  <a:pt x="25979" y="279191"/>
                </a:lnTo>
                <a:lnTo>
                  <a:pt x="34337" y="282053"/>
                </a:lnTo>
                <a:lnTo>
                  <a:pt x="43418" y="282792"/>
                </a:lnTo>
                <a:lnTo>
                  <a:pt x="62866" y="277373"/>
                </a:lnTo>
                <a:lnTo>
                  <a:pt x="90427" y="261169"/>
                </a:lnTo>
                <a:lnTo>
                  <a:pt x="98359" y="254831"/>
                </a:lnTo>
                <a:lnTo>
                  <a:pt x="102477" y="247096"/>
                </a:lnTo>
                <a:lnTo>
                  <a:pt x="103933" y="229143"/>
                </a:lnTo>
                <a:lnTo>
                  <a:pt x="98176" y="199305"/>
                </a:lnTo>
                <a:lnTo>
                  <a:pt x="92995" y="191362"/>
                </a:lnTo>
                <a:lnTo>
                  <a:pt x="77882" y="179416"/>
                </a:lnTo>
                <a:lnTo>
                  <a:pt x="68938" y="178102"/>
                </a:lnTo>
                <a:lnTo>
                  <a:pt x="19466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8165945" y="1779316"/>
            <a:ext cx="216659" cy="249730"/>
          </a:xfrm>
          <a:custGeom>
            <a:avLst/>
            <a:gdLst/>
            <a:ahLst/>
            <a:cxnLst/>
            <a:rect l="0" t="0" r="0" b="0"/>
            <a:pathLst>
              <a:path w="216659" h="249730">
                <a:moveTo>
                  <a:pt x="124193" y="0"/>
                </a:moveTo>
                <a:lnTo>
                  <a:pt x="101837" y="0"/>
                </a:lnTo>
                <a:lnTo>
                  <a:pt x="71166" y="11178"/>
                </a:lnTo>
                <a:lnTo>
                  <a:pt x="45441" y="29308"/>
                </a:lnTo>
                <a:lnTo>
                  <a:pt x="28589" y="55087"/>
                </a:lnTo>
                <a:lnTo>
                  <a:pt x="5105" y="116028"/>
                </a:lnTo>
                <a:lnTo>
                  <a:pt x="0" y="158641"/>
                </a:lnTo>
                <a:lnTo>
                  <a:pt x="5046" y="185150"/>
                </a:lnTo>
                <a:lnTo>
                  <a:pt x="21040" y="216686"/>
                </a:lnTo>
                <a:lnTo>
                  <a:pt x="35064" y="232005"/>
                </a:lnTo>
                <a:lnTo>
                  <a:pt x="52995" y="242713"/>
                </a:lnTo>
                <a:lnTo>
                  <a:pt x="88410" y="249729"/>
                </a:lnTo>
                <a:lnTo>
                  <a:pt x="128539" y="246219"/>
                </a:lnTo>
                <a:lnTo>
                  <a:pt x="149911" y="237722"/>
                </a:lnTo>
                <a:lnTo>
                  <a:pt x="182695" y="213204"/>
                </a:lnTo>
                <a:lnTo>
                  <a:pt x="198980" y="187174"/>
                </a:lnTo>
                <a:lnTo>
                  <a:pt x="213793" y="138531"/>
                </a:lnTo>
                <a:lnTo>
                  <a:pt x="216658" y="111482"/>
                </a:lnTo>
                <a:lnTo>
                  <a:pt x="211692" y="86982"/>
                </a:lnTo>
                <a:lnTo>
                  <a:pt x="200517" y="65564"/>
                </a:lnTo>
                <a:lnTo>
                  <a:pt x="154738" y="25344"/>
                </a:lnTo>
                <a:lnTo>
                  <a:pt x="124193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Freeform 139"/>
          <p:cNvSpPr/>
          <p:nvPr/>
        </p:nvSpPr>
        <p:spPr>
          <a:xfrm>
            <a:off x="8678933" y="1884601"/>
            <a:ext cx="137692" cy="118803"/>
          </a:xfrm>
          <a:custGeom>
            <a:avLst/>
            <a:gdLst/>
            <a:ahLst/>
            <a:cxnLst/>
            <a:rect l="0" t="0" r="0" b="0"/>
            <a:pathLst>
              <a:path w="137692" h="118803">
                <a:moveTo>
                  <a:pt x="63931" y="0"/>
                </a:moveTo>
                <a:lnTo>
                  <a:pt x="39885" y="9575"/>
                </a:lnTo>
                <a:lnTo>
                  <a:pt x="4338" y="39403"/>
                </a:lnTo>
                <a:lnTo>
                  <a:pt x="806" y="48495"/>
                </a:lnTo>
                <a:lnTo>
                  <a:pt x="0" y="71076"/>
                </a:lnTo>
                <a:lnTo>
                  <a:pt x="6661" y="90471"/>
                </a:lnTo>
                <a:lnTo>
                  <a:pt x="11714" y="98918"/>
                </a:lnTo>
                <a:lnTo>
                  <a:pt x="26685" y="111424"/>
                </a:lnTo>
                <a:lnTo>
                  <a:pt x="35591" y="116397"/>
                </a:lnTo>
                <a:lnTo>
                  <a:pt x="57964" y="118802"/>
                </a:lnTo>
                <a:lnTo>
                  <a:pt x="82336" y="114802"/>
                </a:lnTo>
                <a:lnTo>
                  <a:pt x="114618" y="99396"/>
                </a:lnTo>
                <a:lnTo>
                  <a:pt x="131692" y="86680"/>
                </a:lnTo>
                <a:lnTo>
                  <a:pt x="136011" y="78843"/>
                </a:lnTo>
                <a:lnTo>
                  <a:pt x="137691" y="60778"/>
                </a:lnTo>
                <a:lnTo>
                  <a:pt x="131419" y="44170"/>
                </a:lnTo>
                <a:lnTo>
                  <a:pt x="126470" y="36465"/>
                </a:lnTo>
                <a:lnTo>
                  <a:pt x="124342" y="30159"/>
                </a:lnTo>
                <a:lnTo>
                  <a:pt x="124092" y="24785"/>
                </a:lnTo>
                <a:lnTo>
                  <a:pt x="127102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8872307" y="1703368"/>
            <a:ext cx="81128" cy="275990"/>
          </a:xfrm>
          <a:custGeom>
            <a:avLst/>
            <a:gdLst/>
            <a:ahLst/>
            <a:cxnLst/>
            <a:rect l="0" t="0" r="0" b="0"/>
            <a:pathLst>
              <a:path w="81128" h="275990">
                <a:moveTo>
                  <a:pt x="49542" y="275989"/>
                </a:moveTo>
                <a:lnTo>
                  <a:pt x="41208" y="238511"/>
                </a:lnTo>
                <a:lnTo>
                  <a:pt x="30896" y="181843"/>
                </a:lnTo>
                <a:lnTo>
                  <a:pt x="14302" y="128671"/>
                </a:lnTo>
                <a:lnTo>
                  <a:pt x="0" y="72839"/>
                </a:lnTo>
                <a:lnTo>
                  <a:pt x="938" y="36032"/>
                </a:lnTo>
                <a:lnTo>
                  <a:pt x="3101" y="24771"/>
                </a:lnTo>
                <a:lnTo>
                  <a:pt x="8053" y="16093"/>
                </a:lnTo>
                <a:lnTo>
                  <a:pt x="22913" y="3332"/>
                </a:lnTo>
                <a:lnTo>
                  <a:pt x="44336" y="0"/>
                </a:lnTo>
                <a:lnTo>
                  <a:pt x="81127" y="224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8827092" y="1853015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0"/>
                </a:moveTo>
                <a:lnTo>
                  <a:pt x="88864" y="8333"/>
                </a:lnTo>
                <a:lnTo>
                  <a:pt x="27300" y="1024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9101434" y="1726673"/>
            <a:ext cx="104685" cy="263214"/>
          </a:xfrm>
          <a:custGeom>
            <a:avLst/>
            <a:gdLst/>
            <a:ahLst/>
            <a:cxnLst/>
            <a:rect l="0" t="0" r="0" b="0"/>
            <a:pathLst>
              <a:path w="104685" h="263214">
                <a:moveTo>
                  <a:pt x="30985" y="263213"/>
                </a:moveTo>
                <a:lnTo>
                  <a:pt x="27866" y="220521"/>
                </a:lnTo>
                <a:lnTo>
                  <a:pt x="13026" y="161144"/>
                </a:lnTo>
                <a:lnTo>
                  <a:pt x="2438" y="110210"/>
                </a:lnTo>
                <a:lnTo>
                  <a:pt x="0" y="50106"/>
                </a:lnTo>
                <a:lnTo>
                  <a:pt x="4479" y="38083"/>
                </a:lnTo>
                <a:lnTo>
                  <a:pt x="21933" y="18486"/>
                </a:lnTo>
                <a:lnTo>
                  <a:pt x="45289" y="8216"/>
                </a:lnTo>
                <a:lnTo>
                  <a:pt x="10468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9069247" y="1863544"/>
            <a:ext cx="136872" cy="8334"/>
          </a:xfrm>
          <a:custGeom>
            <a:avLst/>
            <a:gdLst/>
            <a:ahLst/>
            <a:cxnLst/>
            <a:rect l="0" t="0" r="0" b="0"/>
            <a:pathLst>
              <a:path w="136872" h="8334">
                <a:moveTo>
                  <a:pt x="136871" y="0"/>
                </a:moveTo>
                <a:lnTo>
                  <a:pt x="99393" y="8333"/>
                </a:lnTo>
                <a:lnTo>
                  <a:pt x="64545" y="6758"/>
                </a:lnTo>
                <a:lnTo>
                  <a:pt x="31993" y="20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>
            <a:off x="7492132" y="2372070"/>
            <a:ext cx="20215" cy="242157"/>
          </a:xfrm>
          <a:custGeom>
            <a:avLst/>
            <a:gdLst/>
            <a:ahLst/>
            <a:cxnLst/>
            <a:rect l="0" t="0" r="0" b="0"/>
            <a:pathLst>
              <a:path w="20215" h="242157">
                <a:moveTo>
                  <a:pt x="20214" y="0"/>
                </a:moveTo>
                <a:lnTo>
                  <a:pt x="3425" y="55045"/>
                </a:lnTo>
                <a:lnTo>
                  <a:pt x="0" y="109572"/>
                </a:lnTo>
                <a:lnTo>
                  <a:pt x="4912" y="165143"/>
                </a:lnTo>
                <a:lnTo>
                  <a:pt x="17391" y="217543"/>
                </a:lnTo>
                <a:lnTo>
                  <a:pt x="20214" y="2421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>
            <a:off x="7396533" y="2498412"/>
            <a:ext cx="200042" cy="10530"/>
          </a:xfrm>
          <a:custGeom>
            <a:avLst/>
            <a:gdLst/>
            <a:ahLst/>
            <a:cxnLst/>
            <a:rect l="0" t="0" r="0" b="0"/>
            <a:pathLst>
              <a:path w="200042" h="10530">
                <a:moveTo>
                  <a:pt x="200041" y="0"/>
                </a:moveTo>
                <a:lnTo>
                  <a:pt x="141424" y="0"/>
                </a:lnTo>
                <a:lnTo>
                  <a:pt x="81184" y="1170"/>
                </a:lnTo>
                <a:lnTo>
                  <a:pt x="33063" y="833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>
            <a:off x="7368570" y="2126756"/>
            <a:ext cx="290055" cy="263214"/>
          </a:xfrm>
          <a:custGeom>
            <a:avLst/>
            <a:gdLst/>
            <a:ahLst/>
            <a:cxnLst/>
            <a:rect l="0" t="0" r="0" b="0"/>
            <a:pathLst>
              <a:path w="290055" h="263214">
                <a:moveTo>
                  <a:pt x="5589" y="0"/>
                </a:moveTo>
                <a:lnTo>
                  <a:pt x="0" y="16768"/>
                </a:lnTo>
                <a:lnTo>
                  <a:pt x="2114" y="49552"/>
                </a:lnTo>
                <a:lnTo>
                  <a:pt x="12139" y="103721"/>
                </a:lnTo>
                <a:lnTo>
                  <a:pt x="18451" y="163295"/>
                </a:lnTo>
                <a:lnTo>
                  <a:pt x="25028" y="215140"/>
                </a:lnTo>
                <a:lnTo>
                  <a:pt x="24398" y="220635"/>
                </a:lnTo>
                <a:lnTo>
                  <a:pt x="22808" y="220790"/>
                </a:lnTo>
                <a:lnTo>
                  <a:pt x="20578" y="217383"/>
                </a:lnTo>
                <a:lnTo>
                  <a:pt x="21220" y="204240"/>
                </a:lnTo>
                <a:lnTo>
                  <a:pt x="26574" y="187869"/>
                </a:lnTo>
                <a:lnTo>
                  <a:pt x="55637" y="151154"/>
                </a:lnTo>
                <a:lnTo>
                  <a:pt x="63521" y="147563"/>
                </a:lnTo>
                <a:lnTo>
                  <a:pt x="81640" y="146692"/>
                </a:lnTo>
                <a:lnTo>
                  <a:pt x="111571" y="152779"/>
                </a:lnTo>
                <a:lnTo>
                  <a:pt x="129121" y="164998"/>
                </a:lnTo>
                <a:lnTo>
                  <a:pt x="143550" y="182127"/>
                </a:lnTo>
                <a:lnTo>
                  <a:pt x="166246" y="232041"/>
                </a:lnTo>
                <a:lnTo>
                  <a:pt x="170015" y="234243"/>
                </a:lnTo>
                <a:lnTo>
                  <a:pt x="173699" y="231031"/>
                </a:lnTo>
                <a:lnTo>
                  <a:pt x="183250" y="217324"/>
                </a:lnTo>
                <a:lnTo>
                  <a:pt x="208358" y="197623"/>
                </a:lnTo>
                <a:lnTo>
                  <a:pt x="267871" y="163964"/>
                </a:lnTo>
                <a:lnTo>
                  <a:pt x="284376" y="150472"/>
                </a:lnTo>
                <a:lnTo>
                  <a:pt x="288543" y="142428"/>
                </a:lnTo>
                <a:lnTo>
                  <a:pt x="290054" y="124133"/>
                </a:lnTo>
                <a:lnTo>
                  <a:pt x="286479" y="115511"/>
                </a:lnTo>
                <a:lnTo>
                  <a:pt x="273149" y="99691"/>
                </a:lnTo>
                <a:lnTo>
                  <a:pt x="264681" y="96877"/>
                </a:lnTo>
                <a:lnTo>
                  <a:pt x="245913" y="99988"/>
                </a:lnTo>
                <a:lnTo>
                  <a:pt x="206439" y="121050"/>
                </a:lnTo>
                <a:lnTo>
                  <a:pt x="190002" y="134129"/>
                </a:lnTo>
                <a:lnTo>
                  <a:pt x="181137" y="153979"/>
                </a:lnTo>
                <a:lnTo>
                  <a:pt x="178367" y="178400"/>
                </a:lnTo>
                <a:lnTo>
                  <a:pt x="181035" y="204851"/>
                </a:lnTo>
                <a:lnTo>
                  <a:pt x="185724" y="214946"/>
                </a:lnTo>
                <a:lnTo>
                  <a:pt x="222637" y="249520"/>
                </a:lnTo>
                <a:lnTo>
                  <a:pt x="243214" y="257127"/>
                </a:lnTo>
                <a:lnTo>
                  <a:pt x="279330" y="2632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7900067" y="2232041"/>
            <a:ext cx="111949" cy="121212"/>
          </a:xfrm>
          <a:custGeom>
            <a:avLst/>
            <a:gdLst/>
            <a:ahLst/>
            <a:cxnLst/>
            <a:rect l="0" t="0" r="0" b="0"/>
            <a:pathLst>
              <a:path w="111949" h="121212">
                <a:moveTo>
                  <a:pt x="105802" y="10529"/>
                </a:moveTo>
                <a:lnTo>
                  <a:pt x="89035" y="4939"/>
                </a:lnTo>
                <a:lnTo>
                  <a:pt x="56250" y="7053"/>
                </a:lnTo>
                <a:lnTo>
                  <a:pt x="36595" y="15223"/>
                </a:lnTo>
                <a:lnTo>
                  <a:pt x="20061" y="27823"/>
                </a:lnTo>
                <a:lnTo>
                  <a:pt x="4914" y="45121"/>
                </a:lnTo>
                <a:lnTo>
                  <a:pt x="1109" y="55817"/>
                </a:lnTo>
                <a:lnTo>
                  <a:pt x="0" y="80180"/>
                </a:lnTo>
                <a:lnTo>
                  <a:pt x="6527" y="100366"/>
                </a:lnTo>
                <a:lnTo>
                  <a:pt x="11543" y="109025"/>
                </a:lnTo>
                <a:lnTo>
                  <a:pt x="19566" y="114797"/>
                </a:lnTo>
                <a:lnTo>
                  <a:pt x="40959" y="121211"/>
                </a:lnTo>
                <a:lnTo>
                  <a:pt x="62945" y="117822"/>
                </a:lnTo>
                <a:lnTo>
                  <a:pt x="91934" y="102761"/>
                </a:lnTo>
                <a:lnTo>
                  <a:pt x="100066" y="96583"/>
                </a:lnTo>
                <a:lnTo>
                  <a:pt x="109103" y="77241"/>
                </a:lnTo>
                <a:lnTo>
                  <a:pt x="111948" y="54217"/>
                </a:lnTo>
                <a:lnTo>
                  <a:pt x="106973" y="23863"/>
                </a:lnTo>
                <a:lnTo>
                  <a:pt x="9527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>
            <a:off x="8026927" y="2232041"/>
            <a:ext cx="115814" cy="93831"/>
          </a:xfrm>
          <a:custGeom>
            <a:avLst/>
            <a:gdLst/>
            <a:ahLst/>
            <a:cxnLst/>
            <a:rect l="0" t="0" r="0" b="0"/>
            <a:pathLst>
              <a:path w="115814" h="93831">
                <a:moveTo>
                  <a:pt x="0" y="42114"/>
                </a:moveTo>
                <a:lnTo>
                  <a:pt x="49497" y="91612"/>
                </a:lnTo>
                <a:lnTo>
                  <a:pt x="50545" y="93830"/>
                </a:lnTo>
                <a:lnTo>
                  <a:pt x="42351" y="90055"/>
                </a:lnTo>
                <a:lnTo>
                  <a:pt x="33250" y="77459"/>
                </a:lnTo>
                <a:lnTo>
                  <a:pt x="29185" y="69187"/>
                </a:lnTo>
                <a:lnTo>
                  <a:pt x="27789" y="47517"/>
                </a:lnTo>
                <a:lnTo>
                  <a:pt x="29054" y="35188"/>
                </a:lnTo>
                <a:lnTo>
                  <a:pt x="33407" y="25798"/>
                </a:lnTo>
                <a:lnTo>
                  <a:pt x="47603" y="12246"/>
                </a:lnTo>
                <a:lnTo>
                  <a:pt x="68730" y="5443"/>
                </a:lnTo>
                <a:lnTo>
                  <a:pt x="11581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>
            <a:off x="8248025" y="2253098"/>
            <a:ext cx="10530" cy="84229"/>
          </a:xfrm>
          <a:custGeom>
            <a:avLst/>
            <a:gdLst/>
            <a:ahLst/>
            <a:cxnLst/>
            <a:rect l="0" t="0" r="0" b="0"/>
            <a:pathLst>
              <a:path w="10530" h="84229">
                <a:moveTo>
                  <a:pt x="0" y="0"/>
                </a:moveTo>
                <a:lnTo>
                  <a:pt x="3120" y="42692"/>
                </a:lnTo>
                <a:lnTo>
                  <a:pt x="10529" y="842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>
            <a:off x="8226968" y="2189927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8323122" y="2210658"/>
            <a:ext cx="142796" cy="295125"/>
          </a:xfrm>
          <a:custGeom>
            <a:avLst/>
            <a:gdLst/>
            <a:ahLst/>
            <a:cxnLst/>
            <a:rect l="0" t="0" r="0" b="0"/>
            <a:pathLst>
              <a:path w="142796" h="295125">
                <a:moveTo>
                  <a:pt x="72301" y="74025"/>
                </a:moveTo>
                <a:lnTo>
                  <a:pt x="83480" y="57258"/>
                </a:lnTo>
                <a:lnTo>
                  <a:pt x="85849" y="39667"/>
                </a:lnTo>
                <a:lnTo>
                  <a:pt x="84843" y="30063"/>
                </a:lnTo>
                <a:lnTo>
                  <a:pt x="77486" y="13152"/>
                </a:lnTo>
                <a:lnTo>
                  <a:pt x="72248" y="5367"/>
                </a:lnTo>
                <a:lnTo>
                  <a:pt x="65247" y="1347"/>
                </a:lnTo>
                <a:lnTo>
                  <a:pt x="48109" y="0"/>
                </a:lnTo>
                <a:lnTo>
                  <a:pt x="31914" y="6420"/>
                </a:lnTo>
                <a:lnTo>
                  <a:pt x="16917" y="18242"/>
                </a:lnTo>
                <a:lnTo>
                  <a:pt x="2453" y="35195"/>
                </a:lnTo>
                <a:lnTo>
                  <a:pt x="0" y="44629"/>
                </a:lnTo>
                <a:lnTo>
                  <a:pt x="3513" y="64470"/>
                </a:lnTo>
                <a:lnTo>
                  <a:pt x="15993" y="81867"/>
                </a:lnTo>
                <a:lnTo>
                  <a:pt x="24233" y="89782"/>
                </a:lnTo>
                <a:lnTo>
                  <a:pt x="33237" y="93888"/>
                </a:lnTo>
                <a:lnTo>
                  <a:pt x="52600" y="95332"/>
                </a:lnTo>
                <a:lnTo>
                  <a:pt x="69784" y="88954"/>
                </a:lnTo>
                <a:lnTo>
                  <a:pt x="77642" y="83978"/>
                </a:lnTo>
                <a:lnTo>
                  <a:pt x="85220" y="83000"/>
                </a:lnTo>
                <a:lnTo>
                  <a:pt x="99880" y="88153"/>
                </a:lnTo>
                <a:lnTo>
                  <a:pt x="111075" y="104481"/>
                </a:lnTo>
                <a:lnTo>
                  <a:pt x="131523" y="158105"/>
                </a:lnTo>
                <a:lnTo>
                  <a:pt x="142795" y="203458"/>
                </a:lnTo>
                <a:lnTo>
                  <a:pt x="141932" y="240278"/>
                </a:lnTo>
                <a:lnTo>
                  <a:pt x="139779" y="251541"/>
                </a:lnTo>
                <a:lnTo>
                  <a:pt x="133664" y="260219"/>
                </a:lnTo>
                <a:lnTo>
                  <a:pt x="114391" y="272982"/>
                </a:lnTo>
                <a:lnTo>
                  <a:pt x="53436" y="286186"/>
                </a:lnTo>
                <a:lnTo>
                  <a:pt x="19659" y="29512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8511237" y="2284683"/>
            <a:ext cx="21058" cy="73701"/>
          </a:xfrm>
          <a:custGeom>
            <a:avLst/>
            <a:gdLst/>
            <a:ahLst/>
            <a:cxnLst/>
            <a:rect l="0" t="0" r="0" b="0"/>
            <a:pathLst>
              <a:path w="21058" h="73701">
                <a:moveTo>
                  <a:pt x="0" y="0"/>
                </a:moveTo>
                <a:lnTo>
                  <a:pt x="16788" y="59919"/>
                </a:lnTo>
                <a:lnTo>
                  <a:pt x="21057" y="73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8500709" y="2210984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8605994" y="2247687"/>
            <a:ext cx="115814" cy="104911"/>
          </a:xfrm>
          <a:custGeom>
            <a:avLst/>
            <a:gdLst/>
            <a:ahLst/>
            <a:cxnLst/>
            <a:rect l="0" t="0" r="0" b="0"/>
            <a:pathLst>
              <a:path w="115814" h="104911">
                <a:moveTo>
                  <a:pt x="0" y="58054"/>
                </a:moveTo>
                <a:lnTo>
                  <a:pt x="15618" y="104910"/>
                </a:lnTo>
                <a:lnTo>
                  <a:pt x="2596" y="53363"/>
                </a:lnTo>
                <a:lnTo>
                  <a:pt x="1730" y="40888"/>
                </a:lnTo>
                <a:lnTo>
                  <a:pt x="7008" y="20789"/>
                </a:lnTo>
                <a:lnTo>
                  <a:pt x="11691" y="12153"/>
                </a:lnTo>
                <a:lnTo>
                  <a:pt x="19492" y="6396"/>
                </a:lnTo>
                <a:lnTo>
                  <a:pt x="40638" y="0"/>
                </a:lnTo>
                <a:lnTo>
                  <a:pt x="50489" y="634"/>
                </a:lnTo>
                <a:lnTo>
                  <a:pt x="67673" y="7577"/>
                </a:lnTo>
                <a:lnTo>
                  <a:pt x="90501" y="24640"/>
                </a:lnTo>
                <a:lnTo>
                  <a:pt x="106494" y="50103"/>
                </a:lnTo>
                <a:lnTo>
                  <a:pt x="115813" y="791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8802990" y="2257326"/>
            <a:ext cx="160973" cy="108184"/>
          </a:xfrm>
          <a:custGeom>
            <a:avLst/>
            <a:gdLst/>
            <a:ahLst/>
            <a:cxnLst/>
            <a:rect l="0" t="0" r="0" b="0"/>
            <a:pathLst>
              <a:path w="160973" h="108184">
                <a:moveTo>
                  <a:pt x="76744" y="48415"/>
                </a:moveTo>
                <a:lnTo>
                  <a:pt x="82333" y="31647"/>
                </a:lnTo>
                <a:lnTo>
                  <a:pt x="81640" y="24368"/>
                </a:lnTo>
                <a:lnTo>
                  <a:pt x="74631" y="10041"/>
                </a:lnTo>
                <a:lnTo>
                  <a:pt x="67147" y="5285"/>
                </a:lnTo>
                <a:lnTo>
                  <a:pt x="46353" y="0"/>
                </a:lnTo>
                <a:lnTo>
                  <a:pt x="36596" y="2100"/>
                </a:lnTo>
                <a:lnTo>
                  <a:pt x="19516" y="13792"/>
                </a:lnTo>
                <a:lnTo>
                  <a:pt x="2336" y="40106"/>
                </a:lnTo>
                <a:lnTo>
                  <a:pt x="0" y="63049"/>
                </a:lnTo>
                <a:lnTo>
                  <a:pt x="1015" y="75718"/>
                </a:lnTo>
                <a:lnTo>
                  <a:pt x="11501" y="96035"/>
                </a:lnTo>
                <a:lnTo>
                  <a:pt x="19211" y="104728"/>
                </a:lnTo>
                <a:lnTo>
                  <a:pt x="26691" y="108183"/>
                </a:lnTo>
                <a:lnTo>
                  <a:pt x="34017" y="108148"/>
                </a:lnTo>
                <a:lnTo>
                  <a:pt x="41240" y="105784"/>
                </a:lnTo>
                <a:lnTo>
                  <a:pt x="55505" y="93799"/>
                </a:lnTo>
                <a:lnTo>
                  <a:pt x="62585" y="85690"/>
                </a:lnTo>
                <a:lnTo>
                  <a:pt x="69645" y="82624"/>
                </a:lnTo>
                <a:lnTo>
                  <a:pt x="76691" y="82919"/>
                </a:lnTo>
                <a:lnTo>
                  <a:pt x="130307" y="98194"/>
                </a:lnTo>
                <a:lnTo>
                  <a:pt x="160972" y="10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8995548" y="2095171"/>
            <a:ext cx="31587" cy="273741"/>
          </a:xfrm>
          <a:custGeom>
            <a:avLst/>
            <a:gdLst/>
            <a:ahLst/>
            <a:cxnLst/>
            <a:rect l="0" t="0" r="0" b="0"/>
            <a:pathLst>
              <a:path w="31587" h="273741">
                <a:moveTo>
                  <a:pt x="0" y="0"/>
                </a:moveTo>
                <a:lnTo>
                  <a:pt x="3120" y="52050"/>
                </a:lnTo>
                <a:lnTo>
                  <a:pt x="11453" y="101990"/>
                </a:lnTo>
                <a:lnTo>
                  <a:pt x="19159" y="160786"/>
                </a:lnTo>
                <a:lnTo>
                  <a:pt x="29140" y="223208"/>
                </a:lnTo>
                <a:lnTo>
                  <a:pt x="31586" y="2737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>
            <a:off x="9210962" y="2209972"/>
            <a:ext cx="103409" cy="294352"/>
          </a:xfrm>
          <a:custGeom>
            <a:avLst/>
            <a:gdLst/>
            <a:ahLst/>
            <a:cxnLst/>
            <a:rect l="0" t="0" r="0" b="0"/>
            <a:pathLst>
              <a:path w="103409" h="294352">
                <a:moveTo>
                  <a:pt x="16213" y="85240"/>
                </a:moveTo>
                <a:lnTo>
                  <a:pt x="19333" y="134171"/>
                </a:lnTo>
                <a:lnTo>
                  <a:pt x="25278" y="193301"/>
                </a:lnTo>
                <a:lnTo>
                  <a:pt x="31897" y="241520"/>
                </a:lnTo>
                <a:lnTo>
                  <a:pt x="35039" y="293622"/>
                </a:lnTo>
                <a:lnTo>
                  <a:pt x="33443" y="294351"/>
                </a:lnTo>
                <a:lnTo>
                  <a:pt x="31209" y="291328"/>
                </a:lnTo>
                <a:lnTo>
                  <a:pt x="21545" y="232785"/>
                </a:lnTo>
                <a:lnTo>
                  <a:pt x="10030" y="182148"/>
                </a:lnTo>
                <a:lnTo>
                  <a:pt x="3424" y="127086"/>
                </a:lnTo>
                <a:lnTo>
                  <a:pt x="0" y="99159"/>
                </a:lnTo>
                <a:lnTo>
                  <a:pt x="4215" y="43103"/>
                </a:lnTo>
                <a:lnTo>
                  <a:pt x="4705" y="29072"/>
                </a:lnTo>
                <a:lnTo>
                  <a:pt x="8541" y="18549"/>
                </a:lnTo>
                <a:lnTo>
                  <a:pt x="22162" y="3737"/>
                </a:lnTo>
                <a:lnTo>
                  <a:pt x="31877" y="489"/>
                </a:lnTo>
                <a:lnTo>
                  <a:pt x="55150" y="0"/>
                </a:lnTo>
                <a:lnTo>
                  <a:pt x="74853" y="6801"/>
                </a:lnTo>
                <a:lnTo>
                  <a:pt x="83383" y="11891"/>
                </a:lnTo>
                <a:lnTo>
                  <a:pt x="95979" y="26904"/>
                </a:lnTo>
                <a:lnTo>
                  <a:pt x="100975" y="35821"/>
                </a:lnTo>
                <a:lnTo>
                  <a:pt x="103408" y="55087"/>
                </a:lnTo>
                <a:lnTo>
                  <a:pt x="102419" y="65138"/>
                </a:lnTo>
                <a:lnTo>
                  <a:pt x="98251" y="73008"/>
                </a:lnTo>
                <a:lnTo>
                  <a:pt x="84260" y="84873"/>
                </a:lnTo>
                <a:lnTo>
                  <a:pt x="40616" y="108088"/>
                </a:lnTo>
                <a:lnTo>
                  <a:pt x="5684" y="1168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 158"/>
          <p:cNvSpPr/>
          <p:nvPr/>
        </p:nvSpPr>
        <p:spPr>
          <a:xfrm>
            <a:off x="9349900" y="2189927"/>
            <a:ext cx="29476" cy="161803"/>
          </a:xfrm>
          <a:custGeom>
            <a:avLst/>
            <a:gdLst/>
            <a:ahLst/>
            <a:cxnLst/>
            <a:rect l="0" t="0" r="0" b="0"/>
            <a:pathLst>
              <a:path w="29476" h="161803">
                <a:moveTo>
                  <a:pt x="3617" y="84228"/>
                </a:moveTo>
                <a:lnTo>
                  <a:pt x="21576" y="138103"/>
                </a:lnTo>
                <a:lnTo>
                  <a:pt x="29475" y="161802"/>
                </a:lnTo>
                <a:lnTo>
                  <a:pt x="13605" y="105859"/>
                </a:lnTo>
                <a:lnTo>
                  <a:pt x="0" y="63284"/>
                </a:lnTo>
                <a:lnTo>
                  <a:pt x="2400" y="42164"/>
                </a:lnTo>
                <a:lnTo>
                  <a:pt x="2467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9484322" y="2263626"/>
            <a:ext cx="16595" cy="115815"/>
          </a:xfrm>
          <a:custGeom>
            <a:avLst/>
            <a:gdLst/>
            <a:ahLst/>
            <a:cxnLst/>
            <a:rect l="0" t="0" r="0" b="0"/>
            <a:pathLst>
              <a:path w="16595" h="115815">
                <a:moveTo>
                  <a:pt x="6066" y="0"/>
                </a:moveTo>
                <a:lnTo>
                  <a:pt x="0" y="40858"/>
                </a:lnTo>
                <a:lnTo>
                  <a:pt x="7640" y="88963"/>
                </a:lnTo>
                <a:lnTo>
                  <a:pt x="16594" y="115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9479859" y="2158342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9535956" y="2257488"/>
            <a:ext cx="70246" cy="111424"/>
          </a:xfrm>
          <a:custGeom>
            <a:avLst/>
            <a:gdLst/>
            <a:ahLst/>
            <a:cxnLst/>
            <a:rect l="0" t="0" r="0" b="0"/>
            <a:pathLst>
              <a:path w="70246" h="111424">
                <a:moveTo>
                  <a:pt x="70245" y="27195"/>
                </a:moveTo>
                <a:lnTo>
                  <a:pt x="59066" y="10428"/>
                </a:lnTo>
                <a:lnTo>
                  <a:pt x="51094" y="5489"/>
                </a:lnTo>
                <a:lnTo>
                  <a:pt x="29758" y="0"/>
                </a:lnTo>
                <a:lnTo>
                  <a:pt x="21027" y="2046"/>
                </a:lnTo>
                <a:lnTo>
                  <a:pt x="14037" y="6920"/>
                </a:lnTo>
                <a:lnTo>
                  <a:pt x="8206" y="13678"/>
                </a:lnTo>
                <a:lnTo>
                  <a:pt x="1728" y="33666"/>
                </a:lnTo>
                <a:lnTo>
                  <a:pt x="0" y="45547"/>
                </a:lnTo>
                <a:lnTo>
                  <a:pt x="4320" y="64988"/>
                </a:lnTo>
                <a:lnTo>
                  <a:pt x="26157" y="96532"/>
                </a:lnTo>
                <a:lnTo>
                  <a:pt x="36222" y="104805"/>
                </a:lnTo>
                <a:lnTo>
                  <a:pt x="49188" y="1114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9626888" y="2230627"/>
            <a:ext cx="74071" cy="148814"/>
          </a:xfrm>
          <a:custGeom>
            <a:avLst/>
            <a:gdLst/>
            <a:ahLst/>
            <a:cxnLst/>
            <a:rect l="0" t="0" r="0" b="0"/>
            <a:pathLst>
              <a:path w="74071" h="148814">
                <a:moveTo>
                  <a:pt x="10898" y="85642"/>
                </a:moveTo>
                <a:lnTo>
                  <a:pt x="54862" y="56334"/>
                </a:lnTo>
                <a:lnTo>
                  <a:pt x="61264" y="47386"/>
                </a:lnTo>
                <a:lnTo>
                  <a:pt x="68379" y="24965"/>
                </a:lnTo>
                <a:lnTo>
                  <a:pt x="66766" y="15945"/>
                </a:lnTo>
                <a:lnTo>
                  <a:pt x="62181" y="8762"/>
                </a:lnTo>
                <a:lnTo>
                  <a:pt x="55616" y="2803"/>
                </a:lnTo>
                <a:lnTo>
                  <a:pt x="47729" y="0"/>
                </a:lnTo>
                <a:lnTo>
                  <a:pt x="29607" y="6"/>
                </a:lnTo>
                <a:lnTo>
                  <a:pt x="12974" y="10147"/>
                </a:lnTo>
                <a:lnTo>
                  <a:pt x="5263" y="17764"/>
                </a:lnTo>
                <a:lnTo>
                  <a:pt x="1293" y="27522"/>
                </a:lnTo>
                <a:lnTo>
                  <a:pt x="0" y="50842"/>
                </a:lnTo>
                <a:lnTo>
                  <a:pt x="5849" y="84690"/>
                </a:lnTo>
                <a:lnTo>
                  <a:pt x="20581" y="116945"/>
                </a:lnTo>
                <a:lnTo>
                  <a:pt x="36258" y="131920"/>
                </a:lnTo>
                <a:lnTo>
                  <a:pt x="58577" y="143808"/>
                </a:lnTo>
                <a:lnTo>
                  <a:pt x="74070" y="1488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>
            <a:off x="9364046" y="2200455"/>
            <a:ext cx="42114" cy="1"/>
          </a:xfrm>
          <a:custGeom>
            <a:avLst/>
            <a:gdLst/>
            <a:ahLst/>
            <a:cxnLst/>
            <a:rect l="0" t="0" r="0" b="0"/>
            <a:pathLst>
              <a:path w="42114" h="1">
                <a:moveTo>
                  <a:pt x="0" y="0"/>
                </a:moveTo>
                <a:lnTo>
                  <a:pt x="4211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947564" y="220549"/>
            <a:ext cx="1528316" cy="516446"/>
            <a:chOff x="947564" y="220549"/>
            <a:chExt cx="1528316" cy="516446"/>
          </a:xfrm>
        </p:grpSpPr>
        <p:sp>
          <p:nvSpPr>
            <p:cNvPr id="2" name="Freeform 1"/>
            <p:cNvSpPr/>
            <p:nvPr/>
          </p:nvSpPr>
          <p:spPr>
            <a:xfrm>
              <a:off x="947564" y="263212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37662"/>
                  </a:lnTo>
                  <a:lnTo>
                    <a:pt x="57" y="192867"/>
                  </a:lnTo>
                  <a:lnTo>
                    <a:pt x="17" y="250558"/>
                  </a:lnTo>
                  <a:lnTo>
                    <a:pt x="5" y="307816"/>
                  </a:lnTo>
                  <a:lnTo>
                    <a:pt x="2" y="362996"/>
                  </a:lnTo>
                  <a:lnTo>
                    <a:pt x="1" y="42356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00249" y="242155"/>
              <a:ext cx="378259" cy="426407"/>
            </a:xfrm>
            <a:custGeom>
              <a:avLst/>
              <a:gdLst/>
              <a:ahLst/>
              <a:cxnLst/>
              <a:rect l="0" t="0" r="0" b="0"/>
              <a:pathLst>
                <a:path w="378259" h="426407">
                  <a:moveTo>
                    <a:pt x="173699" y="63171"/>
                  </a:moveTo>
                  <a:lnTo>
                    <a:pt x="162520" y="51993"/>
                  </a:lnTo>
                  <a:lnTo>
                    <a:pt x="154548" y="49870"/>
                  </a:lnTo>
                  <a:lnTo>
                    <a:pt x="133212" y="50630"/>
                  </a:lnTo>
                  <a:lnTo>
                    <a:pt x="114371" y="57987"/>
                  </a:lnTo>
                  <a:lnTo>
                    <a:pt x="83211" y="81774"/>
                  </a:lnTo>
                  <a:lnTo>
                    <a:pt x="40404" y="137579"/>
                  </a:lnTo>
                  <a:lnTo>
                    <a:pt x="14615" y="187530"/>
                  </a:lnTo>
                  <a:lnTo>
                    <a:pt x="3974" y="242457"/>
                  </a:lnTo>
                  <a:lnTo>
                    <a:pt x="0" y="269196"/>
                  </a:lnTo>
                  <a:lnTo>
                    <a:pt x="9910" y="331374"/>
                  </a:lnTo>
                  <a:lnTo>
                    <a:pt x="24189" y="376762"/>
                  </a:lnTo>
                  <a:lnTo>
                    <a:pt x="42962" y="401882"/>
                  </a:lnTo>
                  <a:lnTo>
                    <a:pt x="60611" y="416870"/>
                  </a:lnTo>
                  <a:lnTo>
                    <a:pt x="86393" y="425091"/>
                  </a:lnTo>
                  <a:lnTo>
                    <a:pt x="116179" y="426406"/>
                  </a:lnTo>
                  <a:lnTo>
                    <a:pt x="176548" y="411305"/>
                  </a:lnTo>
                  <a:lnTo>
                    <a:pt x="238862" y="391121"/>
                  </a:lnTo>
                  <a:lnTo>
                    <a:pt x="287826" y="363434"/>
                  </a:lnTo>
                  <a:lnTo>
                    <a:pt x="336343" y="315188"/>
                  </a:lnTo>
                  <a:lnTo>
                    <a:pt x="357861" y="272439"/>
                  </a:lnTo>
                  <a:lnTo>
                    <a:pt x="373376" y="220148"/>
                  </a:lnTo>
                  <a:lnTo>
                    <a:pt x="378258" y="193770"/>
                  </a:lnTo>
                  <a:lnTo>
                    <a:pt x="376528" y="170348"/>
                  </a:lnTo>
                  <a:lnTo>
                    <a:pt x="357480" y="119480"/>
                  </a:lnTo>
                  <a:lnTo>
                    <a:pt x="324315" y="63654"/>
                  </a:lnTo>
                  <a:lnTo>
                    <a:pt x="297874" y="37318"/>
                  </a:lnTo>
                  <a:lnTo>
                    <a:pt x="238780" y="11745"/>
                  </a:lnTo>
                  <a:lnTo>
                    <a:pt x="202731" y="3480"/>
                  </a:lnTo>
                  <a:lnTo>
                    <a:pt x="1631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80513" y="263212"/>
              <a:ext cx="406607" cy="383450"/>
            </a:xfrm>
            <a:custGeom>
              <a:avLst/>
              <a:gdLst/>
              <a:ahLst/>
              <a:cxnLst/>
              <a:rect l="0" t="0" r="0" b="0"/>
              <a:pathLst>
                <a:path w="406607" h="383450">
                  <a:moveTo>
                    <a:pt x="188274" y="63171"/>
                  </a:moveTo>
                  <a:lnTo>
                    <a:pt x="177096" y="51993"/>
                  </a:lnTo>
                  <a:lnTo>
                    <a:pt x="156010" y="46504"/>
                  </a:lnTo>
                  <a:lnTo>
                    <a:pt x="117493" y="46534"/>
                  </a:lnTo>
                  <a:lnTo>
                    <a:pt x="95985" y="52267"/>
                  </a:lnTo>
                  <a:lnTo>
                    <a:pt x="63113" y="75012"/>
                  </a:lnTo>
                  <a:lnTo>
                    <a:pt x="26993" y="117373"/>
                  </a:lnTo>
                  <a:lnTo>
                    <a:pt x="12868" y="137563"/>
                  </a:lnTo>
                  <a:lnTo>
                    <a:pt x="5031" y="161355"/>
                  </a:lnTo>
                  <a:lnTo>
                    <a:pt x="0" y="220346"/>
                  </a:lnTo>
                  <a:lnTo>
                    <a:pt x="4717" y="265459"/>
                  </a:lnTo>
                  <a:lnTo>
                    <a:pt x="16616" y="291117"/>
                  </a:lnTo>
                  <a:lnTo>
                    <a:pt x="55661" y="344616"/>
                  </a:lnTo>
                  <a:lnTo>
                    <a:pt x="85420" y="362071"/>
                  </a:lnTo>
                  <a:lnTo>
                    <a:pt x="136805" y="378450"/>
                  </a:lnTo>
                  <a:lnTo>
                    <a:pt x="163059" y="383449"/>
                  </a:lnTo>
                  <a:lnTo>
                    <a:pt x="224901" y="374250"/>
                  </a:lnTo>
                  <a:lnTo>
                    <a:pt x="282308" y="346349"/>
                  </a:lnTo>
                  <a:lnTo>
                    <a:pt x="319413" y="319149"/>
                  </a:lnTo>
                  <a:lnTo>
                    <a:pt x="369143" y="262577"/>
                  </a:lnTo>
                  <a:lnTo>
                    <a:pt x="392934" y="220973"/>
                  </a:lnTo>
                  <a:lnTo>
                    <a:pt x="403982" y="188306"/>
                  </a:lnTo>
                  <a:lnTo>
                    <a:pt x="406606" y="150681"/>
                  </a:lnTo>
                  <a:lnTo>
                    <a:pt x="399324" y="115616"/>
                  </a:lnTo>
                  <a:lnTo>
                    <a:pt x="381699" y="78450"/>
                  </a:lnTo>
                  <a:lnTo>
                    <a:pt x="353600" y="51580"/>
                  </a:lnTo>
                  <a:lnTo>
                    <a:pt x="294764" y="14360"/>
                  </a:lnTo>
                  <a:lnTo>
                    <a:pt x="251152" y="4255"/>
                  </a:lnTo>
                  <a:lnTo>
                    <a:pt x="1988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44785" y="220549"/>
              <a:ext cx="100885" cy="79013"/>
            </a:xfrm>
            <a:custGeom>
              <a:avLst/>
              <a:gdLst/>
              <a:ahLst/>
              <a:cxnLst/>
              <a:rect l="0" t="0" r="0" b="0"/>
              <a:pathLst>
                <a:path w="100885" h="79013">
                  <a:moveTo>
                    <a:pt x="87256" y="21606"/>
                  </a:moveTo>
                  <a:lnTo>
                    <a:pt x="76078" y="4838"/>
                  </a:lnTo>
                  <a:lnTo>
                    <a:pt x="68105" y="1069"/>
                  </a:lnTo>
                  <a:lnTo>
                    <a:pt x="46769" y="0"/>
                  </a:lnTo>
                  <a:lnTo>
                    <a:pt x="27928" y="6544"/>
                  </a:lnTo>
                  <a:lnTo>
                    <a:pt x="19628" y="11565"/>
                  </a:lnTo>
                  <a:lnTo>
                    <a:pt x="7286" y="26502"/>
                  </a:lnTo>
                  <a:lnTo>
                    <a:pt x="2357" y="35398"/>
                  </a:lnTo>
                  <a:lnTo>
                    <a:pt x="0" y="54642"/>
                  </a:lnTo>
                  <a:lnTo>
                    <a:pt x="1009" y="64687"/>
                  </a:lnTo>
                  <a:lnTo>
                    <a:pt x="6362" y="71384"/>
                  </a:lnTo>
                  <a:lnTo>
                    <a:pt x="24787" y="78824"/>
                  </a:lnTo>
                  <a:lnTo>
                    <a:pt x="45454" y="79012"/>
                  </a:lnTo>
                  <a:lnTo>
                    <a:pt x="65168" y="74026"/>
                  </a:lnTo>
                  <a:lnTo>
                    <a:pt x="81728" y="64011"/>
                  </a:lnTo>
                  <a:lnTo>
                    <a:pt x="93768" y="48641"/>
                  </a:lnTo>
                  <a:lnTo>
                    <a:pt x="98616" y="39630"/>
                  </a:lnTo>
                  <a:lnTo>
                    <a:pt x="100884" y="23377"/>
                  </a:lnTo>
                  <a:lnTo>
                    <a:pt x="97785" y="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21513" y="221098"/>
              <a:ext cx="147399" cy="410612"/>
            </a:xfrm>
            <a:custGeom>
              <a:avLst/>
              <a:gdLst/>
              <a:ahLst/>
              <a:cxnLst/>
              <a:rect l="0" t="0" r="0" b="0"/>
              <a:pathLst>
                <a:path w="147399" h="410612">
                  <a:moveTo>
                    <a:pt x="147398" y="0"/>
                  </a:moveTo>
                  <a:lnTo>
                    <a:pt x="144279" y="42692"/>
                  </a:lnTo>
                  <a:lnTo>
                    <a:pt x="128270" y="94833"/>
                  </a:lnTo>
                  <a:lnTo>
                    <a:pt x="97595" y="152998"/>
                  </a:lnTo>
                  <a:lnTo>
                    <a:pt x="71416" y="215134"/>
                  </a:lnTo>
                  <a:lnTo>
                    <a:pt x="39473" y="272219"/>
                  </a:lnTo>
                  <a:lnTo>
                    <a:pt x="18124" y="335094"/>
                  </a:lnTo>
                  <a:lnTo>
                    <a:pt x="3195" y="391409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57623" y="536953"/>
              <a:ext cx="118257" cy="111114"/>
            </a:xfrm>
            <a:custGeom>
              <a:avLst/>
              <a:gdLst/>
              <a:ahLst/>
              <a:cxnLst/>
              <a:rect l="0" t="0" r="0" b="0"/>
              <a:pathLst>
                <a:path w="118257" h="111114">
                  <a:moveTo>
                    <a:pt x="63931" y="0"/>
                  </a:moveTo>
                  <a:lnTo>
                    <a:pt x="39884" y="9575"/>
                  </a:lnTo>
                  <a:lnTo>
                    <a:pt x="18462" y="27534"/>
                  </a:lnTo>
                  <a:lnTo>
                    <a:pt x="4338" y="44992"/>
                  </a:lnTo>
                  <a:lnTo>
                    <a:pt x="806" y="54561"/>
                  </a:lnTo>
                  <a:lnTo>
                    <a:pt x="0" y="74552"/>
                  </a:lnTo>
                  <a:lnTo>
                    <a:pt x="6661" y="92016"/>
                  </a:lnTo>
                  <a:lnTo>
                    <a:pt x="11713" y="99948"/>
                  </a:lnTo>
                  <a:lnTo>
                    <a:pt x="19760" y="105237"/>
                  </a:lnTo>
                  <a:lnTo>
                    <a:pt x="41180" y="111113"/>
                  </a:lnTo>
                  <a:lnTo>
                    <a:pt x="73958" y="108831"/>
                  </a:lnTo>
                  <a:lnTo>
                    <a:pt x="92174" y="100622"/>
                  </a:lnTo>
                  <a:lnTo>
                    <a:pt x="100307" y="95157"/>
                  </a:lnTo>
                  <a:lnTo>
                    <a:pt x="112464" y="76607"/>
                  </a:lnTo>
                  <a:lnTo>
                    <a:pt x="117343" y="65109"/>
                  </a:lnTo>
                  <a:lnTo>
                    <a:pt x="118256" y="55105"/>
                  </a:lnTo>
                  <a:lnTo>
                    <a:pt x="113032" y="37749"/>
                  </a:lnTo>
                  <a:lnTo>
                    <a:pt x="744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474404" y="136870"/>
            <a:ext cx="1645410" cy="473783"/>
            <a:chOff x="3474404" y="136870"/>
            <a:chExt cx="1645410" cy="473783"/>
          </a:xfrm>
        </p:grpSpPr>
        <p:sp>
          <p:nvSpPr>
            <p:cNvPr id="9" name="Freeform 8"/>
            <p:cNvSpPr/>
            <p:nvPr/>
          </p:nvSpPr>
          <p:spPr>
            <a:xfrm>
              <a:off x="3474404" y="37902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12857" y="157927"/>
              <a:ext cx="30128" cy="421141"/>
            </a:xfrm>
            <a:custGeom>
              <a:avLst/>
              <a:gdLst/>
              <a:ahLst/>
              <a:cxnLst/>
              <a:rect l="0" t="0" r="0" b="0"/>
              <a:pathLst>
                <a:path w="30128" h="421141">
                  <a:moveTo>
                    <a:pt x="9070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6932" y="163338"/>
                  </a:lnTo>
                  <a:lnTo>
                    <a:pt x="8437" y="215293"/>
                  </a:lnTo>
                  <a:lnTo>
                    <a:pt x="12002" y="272021"/>
                  </a:lnTo>
                  <a:lnTo>
                    <a:pt x="20467" y="322754"/>
                  </a:lnTo>
                  <a:lnTo>
                    <a:pt x="28219" y="381818"/>
                  </a:lnTo>
                  <a:lnTo>
                    <a:pt x="3012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13305" y="200041"/>
              <a:ext cx="208623" cy="265121"/>
            </a:xfrm>
            <a:custGeom>
              <a:avLst/>
              <a:gdLst/>
              <a:ahLst/>
              <a:cxnLst/>
              <a:rect l="0" t="0" r="0" b="0"/>
              <a:pathLst>
                <a:path w="208623" h="265121">
                  <a:moveTo>
                    <a:pt x="208622" y="168456"/>
                  </a:moveTo>
                  <a:lnTo>
                    <a:pt x="154747" y="193650"/>
                  </a:lnTo>
                  <a:lnTo>
                    <a:pt x="92700" y="224571"/>
                  </a:lnTo>
                  <a:lnTo>
                    <a:pt x="29628" y="256099"/>
                  </a:lnTo>
                  <a:lnTo>
                    <a:pt x="8576" y="265120"/>
                  </a:lnTo>
                  <a:lnTo>
                    <a:pt x="2728" y="264484"/>
                  </a:lnTo>
                  <a:lnTo>
                    <a:pt x="0" y="260551"/>
                  </a:lnTo>
                  <a:lnTo>
                    <a:pt x="88" y="246822"/>
                  </a:lnTo>
                  <a:lnTo>
                    <a:pt x="12796" y="206292"/>
                  </a:lnTo>
                  <a:lnTo>
                    <a:pt x="35825" y="147052"/>
                  </a:lnTo>
                  <a:lnTo>
                    <a:pt x="54095" y="85800"/>
                  </a:lnTo>
                  <a:lnTo>
                    <a:pt x="68617" y="31792"/>
                  </a:lnTo>
                  <a:lnTo>
                    <a:pt x="717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71328" y="189512"/>
              <a:ext cx="362705" cy="361955"/>
            </a:xfrm>
            <a:custGeom>
              <a:avLst/>
              <a:gdLst/>
              <a:ahLst/>
              <a:cxnLst/>
              <a:rect l="0" t="0" r="0" b="0"/>
              <a:pathLst>
                <a:path w="362705" h="361955">
                  <a:moveTo>
                    <a:pt x="198039" y="31586"/>
                  </a:moveTo>
                  <a:lnTo>
                    <a:pt x="155348" y="34706"/>
                  </a:lnTo>
                  <a:lnTo>
                    <a:pt x="113697" y="46240"/>
                  </a:lnTo>
                  <a:lnTo>
                    <a:pt x="82192" y="67513"/>
                  </a:lnTo>
                  <a:lnTo>
                    <a:pt x="48511" y="107313"/>
                  </a:lnTo>
                  <a:lnTo>
                    <a:pt x="12218" y="167106"/>
                  </a:lnTo>
                  <a:lnTo>
                    <a:pt x="2212" y="205231"/>
                  </a:lnTo>
                  <a:lnTo>
                    <a:pt x="0" y="258865"/>
                  </a:lnTo>
                  <a:lnTo>
                    <a:pt x="3957" y="282338"/>
                  </a:lnTo>
                  <a:lnTo>
                    <a:pt x="18351" y="309694"/>
                  </a:lnTo>
                  <a:lnTo>
                    <a:pt x="37434" y="332617"/>
                  </a:lnTo>
                  <a:lnTo>
                    <a:pt x="63495" y="348638"/>
                  </a:lnTo>
                  <a:lnTo>
                    <a:pt x="99033" y="360794"/>
                  </a:lnTo>
                  <a:lnTo>
                    <a:pt x="122451" y="361954"/>
                  </a:lnTo>
                  <a:lnTo>
                    <a:pt x="177259" y="353167"/>
                  </a:lnTo>
                  <a:lnTo>
                    <a:pt x="234835" y="331761"/>
                  </a:lnTo>
                  <a:lnTo>
                    <a:pt x="268993" y="310690"/>
                  </a:lnTo>
                  <a:lnTo>
                    <a:pt x="329230" y="250187"/>
                  </a:lnTo>
                  <a:lnTo>
                    <a:pt x="355468" y="189294"/>
                  </a:lnTo>
                  <a:lnTo>
                    <a:pt x="361595" y="166019"/>
                  </a:lnTo>
                  <a:lnTo>
                    <a:pt x="362704" y="121201"/>
                  </a:lnTo>
                  <a:lnTo>
                    <a:pt x="349254" y="80105"/>
                  </a:lnTo>
                  <a:lnTo>
                    <a:pt x="316941" y="36401"/>
                  </a:lnTo>
                  <a:lnTo>
                    <a:pt x="290592" y="14425"/>
                  </a:lnTo>
                  <a:lnTo>
                    <a:pt x="267640" y="6412"/>
                  </a:lnTo>
                  <a:lnTo>
                    <a:pt x="2190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68393" y="136870"/>
              <a:ext cx="106473" cy="97768"/>
            </a:xfrm>
            <a:custGeom>
              <a:avLst/>
              <a:gdLst/>
              <a:ahLst/>
              <a:cxnLst/>
              <a:rect l="0" t="0" r="0" b="0"/>
              <a:pathLst>
                <a:path w="106473" h="97768">
                  <a:moveTo>
                    <a:pt x="48415" y="0"/>
                  </a:moveTo>
                  <a:lnTo>
                    <a:pt x="24369" y="9575"/>
                  </a:lnTo>
                  <a:lnTo>
                    <a:pt x="10042" y="20243"/>
                  </a:lnTo>
                  <a:lnTo>
                    <a:pt x="2114" y="39023"/>
                  </a:lnTo>
                  <a:lnTo>
                    <a:pt x="0" y="50582"/>
                  </a:lnTo>
                  <a:lnTo>
                    <a:pt x="931" y="60627"/>
                  </a:lnTo>
                  <a:lnTo>
                    <a:pt x="8204" y="78028"/>
                  </a:lnTo>
                  <a:lnTo>
                    <a:pt x="22354" y="90441"/>
                  </a:lnTo>
                  <a:lnTo>
                    <a:pt x="31042" y="95389"/>
                  </a:lnTo>
                  <a:lnTo>
                    <a:pt x="53172" y="97767"/>
                  </a:lnTo>
                  <a:lnTo>
                    <a:pt x="76266" y="93755"/>
                  </a:lnTo>
                  <a:lnTo>
                    <a:pt x="94328" y="84173"/>
                  </a:lnTo>
                  <a:lnTo>
                    <a:pt x="100081" y="76002"/>
                  </a:lnTo>
                  <a:lnTo>
                    <a:pt x="106472" y="54446"/>
                  </a:lnTo>
                  <a:lnTo>
                    <a:pt x="105837" y="44486"/>
                  </a:lnTo>
                  <a:lnTo>
                    <a:pt x="9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06279" y="157927"/>
              <a:ext cx="200043" cy="452726"/>
            </a:xfrm>
            <a:custGeom>
              <a:avLst/>
              <a:gdLst/>
              <a:ahLst/>
              <a:cxnLst/>
              <a:rect l="0" t="0" r="0" b="0"/>
              <a:pathLst>
                <a:path w="200043" h="452726">
                  <a:moveTo>
                    <a:pt x="200042" y="0"/>
                  </a:moveTo>
                  <a:lnTo>
                    <a:pt x="170733" y="53028"/>
                  </a:lnTo>
                  <a:lnTo>
                    <a:pt x="136708" y="113669"/>
                  </a:lnTo>
                  <a:lnTo>
                    <a:pt x="108763" y="163093"/>
                  </a:lnTo>
                  <a:lnTo>
                    <a:pt x="81882" y="225152"/>
                  </a:lnTo>
                  <a:lnTo>
                    <a:pt x="60975" y="283684"/>
                  </a:lnTo>
                  <a:lnTo>
                    <a:pt x="36193" y="345977"/>
                  </a:lnTo>
                  <a:lnTo>
                    <a:pt x="17692" y="399890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18737" y="489250"/>
              <a:ext cx="101077" cy="102888"/>
            </a:xfrm>
            <a:custGeom>
              <a:avLst/>
              <a:gdLst/>
              <a:ahLst/>
              <a:cxnLst/>
              <a:rect l="0" t="0" r="0" b="0"/>
              <a:pathLst>
                <a:path w="101077" h="102888">
                  <a:moveTo>
                    <a:pt x="77055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2"/>
                  </a:lnTo>
                  <a:lnTo>
                    <a:pt x="17462" y="24802"/>
                  </a:lnTo>
                  <a:lnTo>
                    <a:pt x="1946" y="50276"/>
                  </a:lnTo>
                  <a:lnTo>
                    <a:pt x="0" y="69904"/>
                  </a:lnTo>
                  <a:lnTo>
                    <a:pt x="1118" y="80051"/>
                  </a:lnTo>
                  <a:lnTo>
                    <a:pt x="5374" y="87986"/>
                  </a:lnTo>
                  <a:lnTo>
                    <a:pt x="19461" y="99921"/>
                  </a:lnTo>
                  <a:lnTo>
                    <a:pt x="40540" y="102887"/>
                  </a:lnTo>
                  <a:lnTo>
                    <a:pt x="63166" y="99135"/>
                  </a:lnTo>
                  <a:lnTo>
                    <a:pt x="81021" y="89669"/>
                  </a:lnTo>
                  <a:lnTo>
                    <a:pt x="93636" y="74543"/>
                  </a:lnTo>
                  <a:lnTo>
                    <a:pt x="98637" y="65596"/>
                  </a:lnTo>
                  <a:lnTo>
                    <a:pt x="101076" y="43177"/>
                  </a:lnTo>
                  <a:lnTo>
                    <a:pt x="9811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85513" y="242155"/>
            <a:ext cx="178985" cy="94757"/>
            <a:chOff x="6285513" y="242155"/>
            <a:chExt cx="178985" cy="94757"/>
          </a:xfrm>
        </p:grpSpPr>
        <p:sp>
          <p:nvSpPr>
            <p:cNvPr id="17" name="Freeform 16"/>
            <p:cNvSpPr/>
            <p:nvPr/>
          </p:nvSpPr>
          <p:spPr>
            <a:xfrm>
              <a:off x="6285513" y="24215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96041" y="336911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4312" y="0"/>
                  </a:lnTo>
                  <a:lnTo>
                    <a:pt x="593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7239290" y="73699"/>
            <a:ext cx="1275447" cy="521180"/>
            <a:chOff x="7239290" y="73699"/>
            <a:chExt cx="1275447" cy="521180"/>
          </a:xfrm>
        </p:grpSpPr>
        <p:sp>
          <p:nvSpPr>
            <p:cNvPr id="20" name="Freeform 19"/>
            <p:cNvSpPr/>
            <p:nvPr/>
          </p:nvSpPr>
          <p:spPr>
            <a:xfrm>
              <a:off x="7239290" y="73699"/>
              <a:ext cx="313555" cy="464068"/>
            </a:xfrm>
            <a:custGeom>
              <a:avLst/>
              <a:gdLst/>
              <a:ahLst/>
              <a:cxnLst/>
              <a:rect l="0" t="0" r="0" b="0"/>
              <a:pathLst>
                <a:path w="313555" h="464068">
                  <a:moveTo>
                    <a:pt x="267529" y="0"/>
                  </a:moveTo>
                  <a:lnTo>
                    <a:pt x="243482" y="9575"/>
                  </a:lnTo>
                  <a:lnTo>
                    <a:pt x="182407" y="61331"/>
                  </a:lnTo>
                  <a:lnTo>
                    <a:pt x="123305" y="107599"/>
                  </a:lnTo>
                  <a:lnTo>
                    <a:pt x="78643" y="159078"/>
                  </a:lnTo>
                  <a:lnTo>
                    <a:pt x="52855" y="200382"/>
                  </a:lnTo>
                  <a:lnTo>
                    <a:pt x="34686" y="236017"/>
                  </a:lnTo>
                  <a:lnTo>
                    <a:pt x="22493" y="256975"/>
                  </a:lnTo>
                  <a:lnTo>
                    <a:pt x="5133" y="314969"/>
                  </a:lnTo>
                  <a:lnTo>
                    <a:pt x="0" y="343537"/>
                  </a:lnTo>
                  <a:lnTo>
                    <a:pt x="1618" y="371832"/>
                  </a:lnTo>
                  <a:lnTo>
                    <a:pt x="14695" y="408480"/>
                  </a:lnTo>
                  <a:lnTo>
                    <a:pt x="33387" y="435976"/>
                  </a:lnTo>
                  <a:lnTo>
                    <a:pt x="64922" y="458941"/>
                  </a:lnTo>
                  <a:lnTo>
                    <a:pt x="90523" y="464067"/>
                  </a:lnTo>
                  <a:lnTo>
                    <a:pt x="139498" y="457825"/>
                  </a:lnTo>
                  <a:lnTo>
                    <a:pt x="191373" y="435752"/>
                  </a:lnTo>
                  <a:lnTo>
                    <a:pt x="243561" y="398810"/>
                  </a:lnTo>
                  <a:lnTo>
                    <a:pt x="282421" y="357717"/>
                  </a:lnTo>
                  <a:lnTo>
                    <a:pt x="312303" y="294776"/>
                  </a:lnTo>
                  <a:lnTo>
                    <a:pt x="313554" y="273731"/>
                  </a:lnTo>
                  <a:lnTo>
                    <a:pt x="309042" y="253849"/>
                  </a:lnTo>
                  <a:lnTo>
                    <a:pt x="299237" y="237214"/>
                  </a:lnTo>
                  <a:lnTo>
                    <a:pt x="274974" y="214695"/>
                  </a:lnTo>
                  <a:lnTo>
                    <a:pt x="249390" y="206554"/>
                  </a:lnTo>
                  <a:lnTo>
                    <a:pt x="205223" y="205091"/>
                  </a:lnTo>
                  <a:lnTo>
                    <a:pt x="153966" y="215077"/>
                  </a:lnTo>
                  <a:lnTo>
                    <a:pt x="99369" y="243211"/>
                  </a:lnTo>
                  <a:lnTo>
                    <a:pt x="42167" y="289576"/>
                  </a:lnTo>
                  <a:lnTo>
                    <a:pt x="2537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95265" y="147398"/>
              <a:ext cx="468270" cy="335876"/>
            </a:xfrm>
            <a:custGeom>
              <a:avLst/>
              <a:gdLst/>
              <a:ahLst/>
              <a:cxnLst/>
              <a:rect l="0" t="0" r="0" b="0"/>
              <a:pathLst>
                <a:path w="468270" h="335876">
                  <a:moveTo>
                    <a:pt x="269523" y="42114"/>
                  </a:moveTo>
                  <a:lnTo>
                    <a:pt x="258344" y="25347"/>
                  </a:lnTo>
                  <a:lnTo>
                    <a:pt x="240377" y="13995"/>
                  </a:lnTo>
                  <a:lnTo>
                    <a:pt x="229035" y="9330"/>
                  </a:lnTo>
                  <a:lnTo>
                    <a:pt x="203955" y="7267"/>
                  </a:lnTo>
                  <a:lnTo>
                    <a:pt x="149726" y="15474"/>
                  </a:lnTo>
                  <a:lnTo>
                    <a:pt x="91400" y="51561"/>
                  </a:lnTo>
                  <a:lnTo>
                    <a:pt x="46415" y="88765"/>
                  </a:lnTo>
                  <a:lnTo>
                    <a:pt x="10017" y="143058"/>
                  </a:lnTo>
                  <a:lnTo>
                    <a:pt x="0" y="188877"/>
                  </a:lnTo>
                  <a:lnTo>
                    <a:pt x="2620" y="233908"/>
                  </a:lnTo>
                  <a:lnTo>
                    <a:pt x="16395" y="271298"/>
                  </a:lnTo>
                  <a:lnTo>
                    <a:pt x="35294" y="299014"/>
                  </a:lnTo>
                  <a:lnTo>
                    <a:pt x="61301" y="316454"/>
                  </a:lnTo>
                  <a:lnTo>
                    <a:pt x="109936" y="331658"/>
                  </a:lnTo>
                  <a:lnTo>
                    <a:pt x="167723" y="335875"/>
                  </a:lnTo>
                  <a:lnTo>
                    <a:pt x="217913" y="333485"/>
                  </a:lnTo>
                  <a:lnTo>
                    <a:pt x="266709" y="325368"/>
                  </a:lnTo>
                  <a:lnTo>
                    <a:pt x="313923" y="315555"/>
                  </a:lnTo>
                  <a:lnTo>
                    <a:pt x="345408" y="306363"/>
                  </a:lnTo>
                  <a:lnTo>
                    <a:pt x="405295" y="267552"/>
                  </a:lnTo>
                  <a:lnTo>
                    <a:pt x="439885" y="237640"/>
                  </a:lnTo>
                  <a:lnTo>
                    <a:pt x="454814" y="219092"/>
                  </a:lnTo>
                  <a:lnTo>
                    <a:pt x="463008" y="196030"/>
                  </a:lnTo>
                  <a:lnTo>
                    <a:pt x="468269" y="143098"/>
                  </a:lnTo>
                  <a:lnTo>
                    <a:pt x="463591" y="107130"/>
                  </a:lnTo>
                  <a:lnTo>
                    <a:pt x="449207" y="74247"/>
                  </a:lnTo>
                  <a:lnTo>
                    <a:pt x="414980" y="32864"/>
                  </a:lnTo>
                  <a:lnTo>
                    <a:pt x="395002" y="16166"/>
                  </a:lnTo>
                  <a:lnTo>
                    <a:pt x="371304" y="7185"/>
                  </a:lnTo>
                  <a:lnTo>
                    <a:pt x="312374" y="1420"/>
                  </a:lnTo>
                  <a:lnTo>
                    <a:pt x="2695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162921" y="107480"/>
              <a:ext cx="168093" cy="142043"/>
            </a:xfrm>
            <a:custGeom>
              <a:avLst/>
              <a:gdLst/>
              <a:ahLst/>
              <a:cxnLst/>
              <a:rect l="0" t="0" r="0" b="0"/>
              <a:pathLst>
                <a:path w="168093" h="142043">
                  <a:moveTo>
                    <a:pt x="144063" y="8333"/>
                  </a:moveTo>
                  <a:lnTo>
                    <a:pt x="106585" y="0"/>
                  </a:lnTo>
                  <a:lnTo>
                    <a:pt x="82953" y="1120"/>
                  </a:lnTo>
                  <a:lnTo>
                    <a:pt x="39186" y="20903"/>
                  </a:lnTo>
                  <a:lnTo>
                    <a:pt x="20242" y="34977"/>
                  </a:lnTo>
                  <a:lnTo>
                    <a:pt x="7923" y="52930"/>
                  </a:lnTo>
                  <a:lnTo>
                    <a:pt x="0" y="88357"/>
                  </a:lnTo>
                  <a:lnTo>
                    <a:pt x="4386" y="108630"/>
                  </a:lnTo>
                  <a:lnTo>
                    <a:pt x="8831" y="117312"/>
                  </a:lnTo>
                  <a:lnTo>
                    <a:pt x="26248" y="130078"/>
                  </a:lnTo>
                  <a:lnTo>
                    <a:pt x="50757" y="138481"/>
                  </a:lnTo>
                  <a:lnTo>
                    <a:pt x="95100" y="142042"/>
                  </a:lnTo>
                  <a:lnTo>
                    <a:pt x="119962" y="138729"/>
                  </a:lnTo>
                  <a:lnTo>
                    <a:pt x="139590" y="130238"/>
                  </a:lnTo>
                  <a:lnTo>
                    <a:pt x="148101" y="124698"/>
                  </a:lnTo>
                  <a:lnTo>
                    <a:pt x="160675" y="109184"/>
                  </a:lnTo>
                  <a:lnTo>
                    <a:pt x="165666" y="100133"/>
                  </a:lnTo>
                  <a:lnTo>
                    <a:pt x="168092" y="80719"/>
                  </a:lnTo>
                  <a:lnTo>
                    <a:pt x="164102" y="61561"/>
                  </a:lnTo>
                  <a:lnTo>
                    <a:pt x="154529" y="45248"/>
                  </a:lnTo>
                  <a:lnTo>
                    <a:pt x="123006" y="1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233285" y="94756"/>
              <a:ext cx="263213" cy="484312"/>
            </a:xfrm>
            <a:custGeom>
              <a:avLst/>
              <a:gdLst/>
              <a:ahLst/>
              <a:cxnLst/>
              <a:rect l="0" t="0" r="0" b="0"/>
              <a:pathLst>
                <a:path w="263213" h="484312">
                  <a:moveTo>
                    <a:pt x="263212" y="0"/>
                  </a:moveTo>
                  <a:lnTo>
                    <a:pt x="233904" y="53028"/>
                  </a:lnTo>
                  <a:lnTo>
                    <a:pt x="199581" y="111643"/>
                  </a:lnTo>
                  <a:lnTo>
                    <a:pt x="169058" y="170189"/>
                  </a:lnTo>
                  <a:lnTo>
                    <a:pt x="126394" y="231779"/>
                  </a:lnTo>
                  <a:lnTo>
                    <a:pt x="92566" y="294811"/>
                  </a:lnTo>
                  <a:lnTo>
                    <a:pt x="66247" y="348093"/>
                  </a:lnTo>
                  <a:lnTo>
                    <a:pt x="45755" y="399302"/>
                  </a:lnTo>
                  <a:lnTo>
                    <a:pt x="13593" y="46153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358909" y="431668"/>
              <a:ext cx="155828" cy="163211"/>
            </a:xfrm>
            <a:custGeom>
              <a:avLst/>
              <a:gdLst/>
              <a:ahLst/>
              <a:cxnLst/>
              <a:rect l="0" t="0" r="0" b="0"/>
              <a:pathLst>
                <a:path w="155828" h="163211">
                  <a:moveTo>
                    <a:pt x="116531" y="10528"/>
                  </a:moveTo>
                  <a:lnTo>
                    <a:pt x="57915" y="25183"/>
                  </a:lnTo>
                  <a:lnTo>
                    <a:pt x="28713" y="40867"/>
                  </a:lnTo>
                  <a:lnTo>
                    <a:pt x="5244" y="71510"/>
                  </a:lnTo>
                  <a:lnTo>
                    <a:pt x="0" y="93783"/>
                  </a:lnTo>
                  <a:lnTo>
                    <a:pt x="238" y="104636"/>
                  </a:lnTo>
                  <a:lnTo>
                    <a:pt x="6744" y="122934"/>
                  </a:lnTo>
                  <a:lnTo>
                    <a:pt x="18604" y="138865"/>
                  </a:lnTo>
                  <a:lnTo>
                    <a:pt x="35573" y="153745"/>
                  </a:lnTo>
                  <a:lnTo>
                    <a:pt x="61053" y="161918"/>
                  </a:lnTo>
                  <a:lnTo>
                    <a:pt x="88364" y="163210"/>
                  </a:lnTo>
                  <a:lnTo>
                    <a:pt x="108302" y="155986"/>
                  </a:lnTo>
                  <a:lnTo>
                    <a:pt x="132681" y="138765"/>
                  </a:lnTo>
                  <a:lnTo>
                    <a:pt x="149132" y="113255"/>
                  </a:lnTo>
                  <a:lnTo>
                    <a:pt x="155827" y="77881"/>
                  </a:lnTo>
                  <a:lnTo>
                    <a:pt x="151154" y="54501"/>
                  </a:lnTo>
                  <a:lnTo>
                    <a:pt x="135368" y="24727"/>
                  </a:lnTo>
                  <a:lnTo>
                    <a:pt x="1165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02364" y="1021264"/>
            <a:ext cx="2092890" cy="714354"/>
            <a:chOff x="402364" y="1021264"/>
            <a:chExt cx="2092890" cy="714354"/>
          </a:xfrm>
        </p:grpSpPr>
        <p:sp>
          <p:nvSpPr>
            <p:cNvPr id="26" name="Freeform 25"/>
            <p:cNvSpPr/>
            <p:nvPr/>
          </p:nvSpPr>
          <p:spPr>
            <a:xfrm>
              <a:off x="402364" y="1099903"/>
              <a:ext cx="372715" cy="318661"/>
            </a:xfrm>
            <a:custGeom>
              <a:avLst/>
              <a:gdLst/>
              <a:ahLst/>
              <a:cxnLst/>
              <a:rect l="0" t="0" r="0" b="0"/>
              <a:pathLst>
                <a:path w="372715" h="318661">
                  <a:moveTo>
                    <a:pt x="197760" y="5589"/>
                  </a:moveTo>
                  <a:lnTo>
                    <a:pt x="180992" y="0"/>
                  </a:lnTo>
                  <a:lnTo>
                    <a:pt x="163401" y="375"/>
                  </a:lnTo>
                  <a:lnTo>
                    <a:pt x="130648" y="10283"/>
                  </a:lnTo>
                  <a:lnTo>
                    <a:pt x="73455" y="35236"/>
                  </a:lnTo>
                  <a:lnTo>
                    <a:pt x="33544" y="74830"/>
                  </a:lnTo>
                  <a:lnTo>
                    <a:pt x="13287" y="112073"/>
                  </a:lnTo>
                  <a:lnTo>
                    <a:pt x="2851" y="145154"/>
                  </a:lnTo>
                  <a:lnTo>
                    <a:pt x="0" y="174853"/>
                  </a:lnTo>
                  <a:lnTo>
                    <a:pt x="4971" y="198190"/>
                  </a:lnTo>
                  <a:lnTo>
                    <a:pt x="33769" y="254217"/>
                  </a:lnTo>
                  <a:lnTo>
                    <a:pt x="47276" y="272458"/>
                  </a:lnTo>
                  <a:lnTo>
                    <a:pt x="79213" y="295881"/>
                  </a:lnTo>
                  <a:lnTo>
                    <a:pt x="118311" y="312050"/>
                  </a:lnTo>
                  <a:lnTo>
                    <a:pt x="165121" y="318660"/>
                  </a:lnTo>
                  <a:lnTo>
                    <a:pt x="216529" y="312488"/>
                  </a:lnTo>
                  <a:lnTo>
                    <a:pt x="260479" y="296885"/>
                  </a:lnTo>
                  <a:lnTo>
                    <a:pt x="312344" y="263661"/>
                  </a:lnTo>
                  <a:lnTo>
                    <a:pt x="357611" y="211245"/>
                  </a:lnTo>
                  <a:lnTo>
                    <a:pt x="367461" y="187849"/>
                  </a:lnTo>
                  <a:lnTo>
                    <a:pt x="369499" y="161852"/>
                  </a:lnTo>
                  <a:lnTo>
                    <a:pt x="370308" y="124029"/>
                  </a:lnTo>
                  <a:lnTo>
                    <a:pt x="372714" y="101513"/>
                  </a:lnTo>
                  <a:lnTo>
                    <a:pt x="369884" y="79807"/>
                  </a:lnTo>
                  <a:lnTo>
                    <a:pt x="361607" y="61581"/>
                  </a:lnTo>
                  <a:lnTo>
                    <a:pt x="348960" y="45682"/>
                  </a:lnTo>
                  <a:lnTo>
                    <a:pt x="331640" y="30817"/>
                  </a:lnTo>
                  <a:lnTo>
                    <a:pt x="309125" y="22650"/>
                  </a:lnTo>
                  <a:lnTo>
                    <a:pt x="284690" y="20191"/>
                  </a:lnTo>
                  <a:lnTo>
                    <a:pt x="253543" y="25383"/>
                  </a:lnTo>
                  <a:lnTo>
                    <a:pt x="229345" y="371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6029" y="1252891"/>
              <a:ext cx="92593" cy="142381"/>
            </a:xfrm>
            <a:custGeom>
              <a:avLst/>
              <a:gdLst/>
              <a:ahLst/>
              <a:cxnLst/>
              <a:rect l="0" t="0" r="0" b="0"/>
              <a:pathLst>
                <a:path w="92593" h="142381">
                  <a:moveTo>
                    <a:pt x="8364" y="52642"/>
                  </a:moveTo>
                  <a:lnTo>
                    <a:pt x="11484" y="95334"/>
                  </a:lnTo>
                  <a:lnTo>
                    <a:pt x="23019" y="136984"/>
                  </a:lnTo>
                  <a:lnTo>
                    <a:pt x="22813" y="141626"/>
                  </a:lnTo>
                  <a:lnTo>
                    <a:pt x="20337" y="142380"/>
                  </a:lnTo>
                  <a:lnTo>
                    <a:pt x="16346" y="140544"/>
                  </a:lnTo>
                  <a:lnTo>
                    <a:pt x="8792" y="126025"/>
                  </a:lnTo>
                  <a:lnTo>
                    <a:pt x="1082" y="91543"/>
                  </a:lnTo>
                  <a:lnTo>
                    <a:pt x="0" y="78576"/>
                  </a:lnTo>
                  <a:lnTo>
                    <a:pt x="5037" y="57929"/>
                  </a:lnTo>
                  <a:lnTo>
                    <a:pt x="27334" y="25611"/>
                  </a:lnTo>
                  <a:lnTo>
                    <a:pt x="52979" y="9408"/>
                  </a:lnTo>
                  <a:lnTo>
                    <a:pt x="925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63378" y="126341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58617"/>
                  </a:lnTo>
                  <a:lnTo>
                    <a:pt x="18211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52849" y="1168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68663" y="1242036"/>
              <a:ext cx="131043" cy="290211"/>
            </a:xfrm>
            <a:custGeom>
              <a:avLst/>
              <a:gdLst/>
              <a:ahLst/>
              <a:cxnLst/>
              <a:rect l="0" t="0" r="0" b="0"/>
              <a:pathLst>
                <a:path w="131043" h="290211">
                  <a:moveTo>
                    <a:pt x="115813" y="74026"/>
                  </a:moveTo>
                  <a:lnTo>
                    <a:pt x="96685" y="21321"/>
                  </a:lnTo>
                  <a:lnTo>
                    <a:pt x="85475" y="5368"/>
                  </a:lnTo>
                  <a:lnTo>
                    <a:pt x="76871" y="1347"/>
                  </a:lnTo>
                  <a:lnTo>
                    <a:pt x="54832" y="0"/>
                  </a:lnTo>
                  <a:lnTo>
                    <a:pt x="35678" y="6421"/>
                  </a:lnTo>
                  <a:lnTo>
                    <a:pt x="27295" y="11408"/>
                  </a:lnTo>
                  <a:lnTo>
                    <a:pt x="14861" y="26309"/>
                  </a:lnTo>
                  <a:lnTo>
                    <a:pt x="6605" y="45799"/>
                  </a:lnTo>
                  <a:lnTo>
                    <a:pt x="2935" y="70059"/>
                  </a:lnTo>
                  <a:lnTo>
                    <a:pt x="7544" y="90200"/>
                  </a:lnTo>
                  <a:lnTo>
                    <a:pt x="12048" y="98847"/>
                  </a:lnTo>
                  <a:lnTo>
                    <a:pt x="19730" y="103441"/>
                  </a:lnTo>
                  <a:lnTo>
                    <a:pt x="40744" y="105427"/>
                  </a:lnTo>
                  <a:lnTo>
                    <a:pt x="59443" y="99290"/>
                  </a:lnTo>
                  <a:lnTo>
                    <a:pt x="67704" y="94378"/>
                  </a:lnTo>
                  <a:lnTo>
                    <a:pt x="80004" y="79562"/>
                  </a:lnTo>
                  <a:lnTo>
                    <a:pt x="84921" y="70697"/>
                  </a:lnTo>
                  <a:lnTo>
                    <a:pt x="88200" y="69467"/>
                  </a:lnTo>
                  <a:lnTo>
                    <a:pt x="90385" y="73326"/>
                  </a:lnTo>
                  <a:lnTo>
                    <a:pt x="105825" y="130651"/>
                  </a:lnTo>
                  <a:lnTo>
                    <a:pt x="122903" y="190147"/>
                  </a:lnTo>
                  <a:lnTo>
                    <a:pt x="131042" y="228405"/>
                  </a:lnTo>
                  <a:lnTo>
                    <a:pt x="129211" y="251433"/>
                  </a:lnTo>
                  <a:lnTo>
                    <a:pt x="121378" y="270247"/>
                  </a:lnTo>
                  <a:lnTo>
                    <a:pt x="116014" y="278539"/>
                  </a:lnTo>
                  <a:lnTo>
                    <a:pt x="106588" y="284068"/>
                  </a:lnTo>
                  <a:lnTo>
                    <a:pt x="80518" y="290210"/>
                  </a:lnTo>
                  <a:lnTo>
                    <a:pt x="25074" y="286144"/>
                  </a:lnTo>
                  <a:lnTo>
                    <a:pt x="0" y="284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68704" y="126341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90" y="58617"/>
                  </a:lnTo>
                  <a:lnTo>
                    <a:pt x="18212" y="108975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79233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63461" y="1261933"/>
              <a:ext cx="136871" cy="110647"/>
            </a:xfrm>
            <a:custGeom>
              <a:avLst/>
              <a:gdLst/>
              <a:ahLst/>
              <a:cxnLst/>
              <a:rect l="0" t="0" r="0" b="0"/>
              <a:pathLst>
                <a:path w="136871" h="110647">
                  <a:moveTo>
                    <a:pt x="0" y="33072"/>
                  </a:moveTo>
                  <a:lnTo>
                    <a:pt x="17958" y="86947"/>
                  </a:lnTo>
                  <a:lnTo>
                    <a:pt x="25858" y="110646"/>
                  </a:lnTo>
                  <a:lnTo>
                    <a:pt x="16331" y="82065"/>
                  </a:lnTo>
                  <a:lnTo>
                    <a:pt x="17837" y="47458"/>
                  </a:lnTo>
                  <a:lnTo>
                    <a:pt x="25865" y="27377"/>
                  </a:lnTo>
                  <a:lnTo>
                    <a:pt x="31281" y="18747"/>
                  </a:lnTo>
                  <a:lnTo>
                    <a:pt x="46658" y="6038"/>
                  </a:lnTo>
                  <a:lnTo>
                    <a:pt x="55672" y="1011"/>
                  </a:lnTo>
                  <a:lnTo>
                    <a:pt x="65190" y="0"/>
                  </a:lnTo>
                  <a:lnTo>
                    <a:pt x="85125" y="5115"/>
                  </a:lnTo>
                  <a:lnTo>
                    <a:pt x="102564" y="18307"/>
                  </a:lnTo>
                  <a:lnTo>
                    <a:pt x="116944" y="35868"/>
                  </a:lnTo>
                  <a:lnTo>
                    <a:pt x="130446" y="64316"/>
                  </a:lnTo>
                  <a:lnTo>
                    <a:pt x="136870" y="96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60474" y="1252613"/>
              <a:ext cx="160957" cy="126439"/>
            </a:xfrm>
            <a:custGeom>
              <a:avLst/>
              <a:gdLst/>
              <a:ahLst/>
              <a:cxnLst/>
              <a:rect l="0" t="0" r="0" b="0"/>
              <a:pathLst>
                <a:path w="160957" h="126439">
                  <a:moveTo>
                    <a:pt x="87256" y="52920"/>
                  </a:moveTo>
                  <a:lnTo>
                    <a:pt x="87256" y="30563"/>
                  </a:lnTo>
                  <a:lnTo>
                    <a:pt x="81017" y="13348"/>
                  </a:lnTo>
                  <a:lnTo>
                    <a:pt x="76078" y="5482"/>
                  </a:lnTo>
                  <a:lnTo>
                    <a:pt x="68105" y="1407"/>
                  </a:lnTo>
                  <a:lnTo>
                    <a:pt x="46769" y="0"/>
                  </a:lnTo>
                  <a:lnTo>
                    <a:pt x="27928" y="6393"/>
                  </a:lnTo>
                  <a:lnTo>
                    <a:pt x="19628" y="11374"/>
                  </a:lnTo>
                  <a:lnTo>
                    <a:pt x="7286" y="26266"/>
                  </a:lnTo>
                  <a:lnTo>
                    <a:pt x="2357" y="35151"/>
                  </a:lnTo>
                  <a:lnTo>
                    <a:pt x="0" y="54381"/>
                  </a:lnTo>
                  <a:lnTo>
                    <a:pt x="8019" y="100912"/>
                  </a:lnTo>
                  <a:lnTo>
                    <a:pt x="13375" y="110651"/>
                  </a:lnTo>
                  <a:lnTo>
                    <a:pt x="28684" y="124592"/>
                  </a:lnTo>
                  <a:lnTo>
                    <a:pt x="36509" y="126438"/>
                  </a:lnTo>
                  <a:lnTo>
                    <a:pt x="44066" y="125328"/>
                  </a:lnTo>
                  <a:lnTo>
                    <a:pt x="51444" y="122249"/>
                  </a:lnTo>
                  <a:lnTo>
                    <a:pt x="73006" y="101148"/>
                  </a:lnTo>
                  <a:lnTo>
                    <a:pt x="80923" y="79424"/>
                  </a:lnTo>
                  <a:lnTo>
                    <a:pt x="83034" y="67080"/>
                  </a:lnTo>
                  <a:lnTo>
                    <a:pt x="85611" y="62360"/>
                  </a:lnTo>
                  <a:lnTo>
                    <a:pt x="88499" y="62723"/>
                  </a:lnTo>
                  <a:lnTo>
                    <a:pt x="107129" y="82933"/>
                  </a:lnTo>
                  <a:lnTo>
                    <a:pt x="132139" y="97038"/>
                  </a:lnTo>
                  <a:lnTo>
                    <a:pt x="160956" y="105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57955" y="1021264"/>
              <a:ext cx="47704" cy="326384"/>
            </a:xfrm>
            <a:custGeom>
              <a:avLst/>
              <a:gdLst/>
              <a:ahLst/>
              <a:cxnLst/>
              <a:rect l="0" t="0" r="0" b="0"/>
              <a:pathLst>
                <a:path w="47704" h="326384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308" y="102551"/>
                  </a:lnTo>
                  <a:lnTo>
                    <a:pt x="23664" y="158081"/>
                  </a:lnTo>
                  <a:lnTo>
                    <a:pt x="33489" y="220902"/>
                  </a:lnTo>
                  <a:lnTo>
                    <a:pt x="42278" y="282626"/>
                  </a:lnTo>
                  <a:lnTo>
                    <a:pt x="47703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78970" y="1492038"/>
              <a:ext cx="138141" cy="243580"/>
            </a:xfrm>
            <a:custGeom>
              <a:avLst/>
              <a:gdLst/>
              <a:ahLst/>
              <a:cxnLst/>
              <a:rect l="0" t="0" r="0" b="0"/>
              <a:pathLst>
                <a:path w="138141" h="243580">
                  <a:moveTo>
                    <a:pt x="5589" y="66179"/>
                  </a:moveTo>
                  <a:lnTo>
                    <a:pt x="0" y="82947"/>
                  </a:lnTo>
                  <a:lnTo>
                    <a:pt x="4044" y="144744"/>
                  </a:lnTo>
                  <a:lnTo>
                    <a:pt x="10873" y="199851"/>
                  </a:lnTo>
                  <a:lnTo>
                    <a:pt x="15082" y="243579"/>
                  </a:lnTo>
                  <a:lnTo>
                    <a:pt x="15657" y="235880"/>
                  </a:lnTo>
                  <a:lnTo>
                    <a:pt x="7724" y="185060"/>
                  </a:lnTo>
                  <a:lnTo>
                    <a:pt x="6011" y="126447"/>
                  </a:lnTo>
                  <a:lnTo>
                    <a:pt x="6842" y="70978"/>
                  </a:lnTo>
                  <a:lnTo>
                    <a:pt x="15189" y="37185"/>
                  </a:lnTo>
                  <a:lnTo>
                    <a:pt x="25843" y="19758"/>
                  </a:lnTo>
                  <a:lnTo>
                    <a:pt x="41497" y="7333"/>
                  </a:lnTo>
                  <a:lnTo>
                    <a:pt x="50585" y="2382"/>
                  </a:lnTo>
                  <a:lnTo>
                    <a:pt x="70041" y="0"/>
                  </a:lnTo>
                  <a:lnTo>
                    <a:pt x="89217" y="4011"/>
                  </a:lnTo>
                  <a:lnTo>
                    <a:pt x="105538" y="13592"/>
                  </a:lnTo>
                  <a:lnTo>
                    <a:pt x="127880" y="37730"/>
                  </a:lnTo>
                  <a:lnTo>
                    <a:pt x="135980" y="60164"/>
                  </a:lnTo>
                  <a:lnTo>
                    <a:pt x="138140" y="72698"/>
                  </a:lnTo>
                  <a:lnTo>
                    <a:pt x="136070" y="82223"/>
                  </a:lnTo>
                  <a:lnTo>
                    <a:pt x="131181" y="89743"/>
                  </a:lnTo>
                  <a:lnTo>
                    <a:pt x="98118" y="115807"/>
                  </a:lnTo>
                  <a:lnTo>
                    <a:pt x="88332" y="119152"/>
                  </a:lnTo>
                  <a:lnTo>
                    <a:pt x="37175" y="118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63544" y="1495046"/>
              <a:ext cx="136871" cy="100653"/>
            </a:xfrm>
            <a:custGeom>
              <a:avLst/>
              <a:gdLst/>
              <a:ahLst/>
              <a:cxnLst/>
              <a:rect l="0" t="0" r="0" b="0"/>
              <a:pathLst>
                <a:path w="136871" h="100653">
                  <a:moveTo>
                    <a:pt x="0" y="31586"/>
                  </a:moveTo>
                  <a:lnTo>
                    <a:pt x="29308" y="66483"/>
                  </a:lnTo>
                  <a:lnTo>
                    <a:pt x="43908" y="95738"/>
                  </a:lnTo>
                  <a:lnTo>
                    <a:pt x="44480" y="100090"/>
                  </a:lnTo>
                  <a:lnTo>
                    <a:pt x="42521" y="100652"/>
                  </a:lnTo>
                  <a:lnTo>
                    <a:pt x="38876" y="98687"/>
                  </a:lnTo>
                  <a:lnTo>
                    <a:pt x="34826" y="84025"/>
                  </a:lnTo>
                  <a:lnTo>
                    <a:pt x="35665" y="49463"/>
                  </a:lnTo>
                  <a:lnTo>
                    <a:pt x="37814" y="36485"/>
                  </a:lnTo>
                  <a:lnTo>
                    <a:pt x="42757" y="26663"/>
                  </a:lnTo>
                  <a:lnTo>
                    <a:pt x="57607" y="12630"/>
                  </a:lnTo>
                  <a:lnTo>
                    <a:pt x="79025" y="561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68048" y="1516103"/>
              <a:ext cx="16595" cy="94758"/>
            </a:xfrm>
            <a:custGeom>
              <a:avLst/>
              <a:gdLst/>
              <a:ahLst/>
              <a:cxnLst/>
              <a:rect l="0" t="0" r="0" b="0"/>
              <a:pathLst>
                <a:path w="16595" h="94758">
                  <a:moveTo>
                    <a:pt x="6066" y="0"/>
                  </a:moveTo>
                  <a:lnTo>
                    <a:pt x="0" y="32452"/>
                  </a:lnTo>
                  <a:lnTo>
                    <a:pt x="4918" y="62258"/>
                  </a:lnTo>
                  <a:lnTo>
                    <a:pt x="1659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95171" y="142134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193382" y="1492273"/>
              <a:ext cx="101831" cy="108059"/>
            </a:xfrm>
            <a:custGeom>
              <a:avLst/>
              <a:gdLst/>
              <a:ahLst/>
              <a:cxnLst/>
              <a:rect l="0" t="0" r="0" b="0"/>
              <a:pathLst>
                <a:path w="101831" h="108059">
                  <a:moveTo>
                    <a:pt x="70244" y="13302"/>
                  </a:moveTo>
                  <a:lnTo>
                    <a:pt x="59066" y="2123"/>
                  </a:lnTo>
                  <a:lnTo>
                    <a:pt x="51094" y="0"/>
                  </a:lnTo>
                  <a:lnTo>
                    <a:pt x="29757" y="761"/>
                  </a:lnTo>
                  <a:lnTo>
                    <a:pt x="21026" y="4941"/>
                  </a:lnTo>
                  <a:lnTo>
                    <a:pt x="8205" y="18945"/>
                  </a:lnTo>
                  <a:lnTo>
                    <a:pt x="1728" y="39986"/>
                  </a:lnTo>
                  <a:lnTo>
                    <a:pt x="0" y="52148"/>
                  </a:lnTo>
                  <a:lnTo>
                    <a:pt x="4320" y="71901"/>
                  </a:lnTo>
                  <a:lnTo>
                    <a:pt x="8747" y="80444"/>
                  </a:lnTo>
                  <a:lnTo>
                    <a:pt x="23025" y="93056"/>
                  </a:lnTo>
                  <a:lnTo>
                    <a:pt x="42239" y="101390"/>
                  </a:lnTo>
                  <a:lnTo>
                    <a:pt x="101830" y="108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41646" y="1461011"/>
              <a:ext cx="153608" cy="157046"/>
            </a:xfrm>
            <a:custGeom>
              <a:avLst/>
              <a:gdLst/>
              <a:ahLst/>
              <a:cxnLst/>
              <a:rect l="0" t="0" r="0" b="0"/>
              <a:pathLst>
                <a:path w="153608" h="157046">
                  <a:moveTo>
                    <a:pt x="27265" y="76149"/>
                  </a:moveTo>
                  <a:lnTo>
                    <a:pt x="81140" y="57021"/>
                  </a:lnTo>
                  <a:lnTo>
                    <a:pt x="101513" y="45811"/>
                  </a:lnTo>
                  <a:lnTo>
                    <a:pt x="107179" y="38376"/>
                  </a:lnTo>
                  <a:lnTo>
                    <a:pt x="109787" y="29910"/>
                  </a:lnTo>
                  <a:lnTo>
                    <a:pt x="110356" y="20757"/>
                  </a:lnTo>
                  <a:lnTo>
                    <a:pt x="107226" y="13485"/>
                  </a:lnTo>
                  <a:lnTo>
                    <a:pt x="94389" y="2285"/>
                  </a:lnTo>
                  <a:lnTo>
                    <a:pt x="86052" y="0"/>
                  </a:lnTo>
                  <a:lnTo>
                    <a:pt x="67431" y="581"/>
                  </a:lnTo>
                  <a:lnTo>
                    <a:pt x="37217" y="13074"/>
                  </a:lnTo>
                  <a:lnTo>
                    <a:pt x="11627" y="31594"/>
                  </a:lnTo>
                  <a:lnTo>
                    <a:pt x="2767" y="51278"/>
                  </a:lnTo>
                  <a:lnTo>
                    <a:pt x="0" y="74454"/>
                  </a:lnTo>
                  <a:lnTo>
                    <a:pt x="10749" y="128568"/>
                  </a:lnTo>
                  <a:lnTo>
                    <a:pt x="16254" y="136832"/>
                  </a:lnTo>
                  <a:lnTo>
                    <a:pt x="31730" y="149133"/>
                  </a:lnTo>
                  <a:lnTo>
                    <a:pt x="65763" y="157045"/>
                  </a:lnTo>
                  <a:lnTo>
                    <a:pt x="121545" y="151605"/>
                  </a:lnTo>
                  <a:lnTo>
                    <a:pt x="153607" y="1498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3348062" y="1158134"/>
            <a:ext cx="115814" cy="10530"/>
          </a:xfrm>
          <a:custGeom>
            <a:avLst/>
            <a:gdLst/>
            <a:ahLst/>
            <a:cxnLst/>
            <a:rect l="0" t="0" r="0" b="0"/>
            <a:pathLst>
              <a:path w="115814" h="10530">
                <a:moveTo>
                  <a:pt x="115813" y="0"/>
                </a:moveTo>
                <a:lnTo>
                  <a:pt x="88257" y="7236"/>
                </a:lnTo>
                <a:lnTo>
                  <a:pt x="35154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3881680" y="979150"/>
            <a:ext cx="1066715" cy="455964"/>
            <a:chOff x="3881680" y="979150"/>
            <a:chExt cx="1066715" cy="455964"/>
          </a:xfrm>
        </p:grpSpPr>
        <p:sp>
          <p:nvSpPr>
            <p:cNvPr id="44" name="Freeform 43"/>
            <p:cNvSpPr/>
            <p:nvPr/>
          </p:nvSpPr>
          <p:spPr>
            <a:xfrm>
              <a:off x="3881680" y="979150"/>
              <a:ext cx="100462" cy="111114"/>
            </a:xfrm>
            <a:custGeom>
              <a:avLst/>
              <a:gdLst/>
              <a:ahLst/>
              <a:cxnLst/>
              <a:rect l="0" t="0" r="0" b="0"/>
              <a:pathLst>
                <a:path w="100462" h="111114">
                  <a:moveTo>
                    <a:pt x="55978" y="0"/>
                  </a:moveTo>
                  <a:lnTo>
                    <a:pt x="31931" y="9575"/>
                  </a:lnTo>
                  <a:lnTo>
                    <a:pt x="17604" y="20243"/>
                  </a:lnTo>
                  <a:lnTo>
                    <a:pt x="1974" y="44992"/>
                  </a:lnTo>
                  <a:lnTo>
                    <a:pt x="0" y="64450"/>
                  </a:lnTo>
                  <a:lnTo>
                    <a:pt x="4193" y="83626"/>
                  </a:lnTo>
                  <a:lnTo>
                    <a:pt x="13855" y="99948"/>
                  </a:lnTo>
                  <a:lnTo>
                    <a:pt x="22047" y="105237"/>
                  </a:lnTo>
                  <a:lnTo>
                    <a:pt x="43627" y="111113"/>
                  </a:lnTo>
                  <a:lnTo>
                    <a:pt x="65696" y="107485"/>
                  </a:lnTo>
                  <a:lnTo>
                    <a:pt x="76495" y="103242"/>
                  </a:lnTo>
                  <a:lnTo>
                    <a:pt x="91613" y="89169"/>
                  </a:lnTo>
                  <a:lnTo>
                    <a:pt x="97282" y="80503"/>
                  </a:lnTo>
                  <a:lnTo>
                    <a:pt x="100461" y="61515"/>
                  </a:lnTo>
                  <a:lnTo>
                    <a:pt x="97975" y="43718"/>
                  </a:lnTo>
                  <a:lnTo>
                    <a:pt x="8756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16601" y="1000207"/>
              <a:ext cx="157928" cy="410612"/>
            </a:xfrm>
            <a:custGeom>
              <a:avLst/>
              <a:gdLst/>
              <a:ahLst/>
              <a:cxnLst/>
              <a:rect l="0" t="0" r="0" b="0"/>
              <a:pathLst>
                <a:path w="157928" h="410612">
                  <a:moveTo>
                    <a:pt x="157927" y="0"/>
                  </a:moveTo>
                  <a:lnTo>
                    <a:pt x="134208" y="43962"/>
                  </a:lnTo>
                  <a:lnTo>
                    <a:pt x="115925" y="103333"/>
                  </a:lnTo>
                  <a:lnTo>
                    <a:pt x="97111" y="157670"/>
                  </a:lnTo>
                  <a:lnTo>
                    <a:pt x="67657" y="221076"/>
                  </a:lnTo>
                  <a:lnTo>
                    <a:pt x="49261" y="273738"/>
                  </a:lnTo>
                  <a:lnTo>
                    <a:pt x="31602" y="334716"/>
                  </a:lnTo>
                  <a:lnTo>
                    <a:pt x="10530" y="39365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39890" y="1342058"/>
              <a:ext cx="99592" cy="92348"/>
            </a:xfrm>
            <a:custGeom>
              <a:avLst/>
              <a:gdLst/>
              <a:ahLst/>
              <a:cxnLst/>
              <a:rect l="0" t="0" r="0" b="0"/>
              <a:pathLst>
                <a:path w="99592" h="92348">
                  <a:moveTo>
                    <a:pt x="45167" y="5589"/>
                  </a:moveTo>
                  <a:lnTo>
                    <a:pt x="28399" y="0"/>
                  </a:lnTo>
                  <a:lnTo>
                    <a:pt x="22290" y="1863"/>
                  </a:lnTo>
                  <a:lnTo>
                    <a:pt x="17048" y="6615"/>
                  </a:lnTo>
                  <a:lnTo>
                    <a:pt x="228" y="39457"/>
                  </a:lnTo>
                  <a:lnTo>
                    <a:pt x="0" y="49225"/>
                  </a:lnTo>
                  <a:lnTo>
                    <a:pt x="5985" y="69436"/>
                  </a:lnTo>
                  <a:lnTo>
                    <a:pt x="19564" y="83879"/>
                  </a:lnTo>
                  <a:lnTo>
                    <a:pt x="28098" y="89368"/>
                  </a:lnTo>
                  <a:lnTo>
                    <a:pt x="46939" y="92347"/>
                  </a:lnTo>
                  <a:lnTo>
                    <a:pt x="56877" y="91504"/>
                  </a:lnTo>
                  <a:lnTo>
                    <a:pt x="74158" y="84328"/>
                  </a:lnTo>
                  <a:lnTo>
                    <a:pt x="82042" y="79138"/>
                  </a:lnTo>
                  <a:lnTo>
                    <a:pt x="93921" y="64014"/>
                  </a:lnTo>
                  <a:lnTo>
                    <a:pt x="98727" y="55068"/>
                  </a:lnTo>
                  <a:lnTo>
                    <a:pt x="99591" y="45594"/>
                  </a:lnTo>
                  <a:lnTo>
                    <a:pt x="94311" y="25709"/>
                  </a:lnTo>
                  <a:lnTo>
                    <a:pt x="87289" y="190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56818" y="1291986"/>
              <a:ext cx="165796" cy="143128"/>
            </a:xfrm>
            <a:custGeom>
              <a:avLst/>
              <a:gdLst/>
              <a:ahLst/>
              <a:cxnLst/>
              <a:rect l="0" t="0" r="0" b="0"/>
              <a:pathLst>
                <a:path w="165796" h="143128">
                  <a:moveTo>
                    <a:pt x="102021" y="13547"/>
                  </a:moveTo>
                  <a:lnTo>
                    <a:pt x="85253" y="2369"/>
                  </a:lnTo>
                  <a:lnTo>
                    <a:pt x="67663" y="0"/>
                  </a:lnTo>
                  <a:lnTo>
                    <a:pt x="48146" y="4017"/>
                  </a:lnTo>
                  <a:lnTo>
                    <a:pt x="27774" y="13601"/>
                  </a:lnTo>
                  <a:lnTo>
                    <a:pt x="13261" y="28779"/>
                  </a:lnTo>
                  <a:lnTo>
                    <a:pt x="4080" y="48393"/>
                  </a:lnTo>
                  <a:lnTo>
                    <a:pt x="0" y="72708"/>
                  </a:lnTo>
                  <a:lnTo>
                    <a:pt x="4426" y="92873"/>
                  </a:lnTo>
                  <a:lnTo>
                    <a:pt x="26331" y="124883"/>
                  </a:lnTo>
                  <a:lnTo>
                    <a:pt x="51908" y="141032"/>
                  </a:lnTo>
                  <a:lnTo>
                    <a:pt x="71560" y="143127"/>
                  </a:lnTo>
                  <a:lnTo>
                    <a:pt x="112772" y="134939"/>
                  </a:lnTo>
                  <a:lnTo>
                    <a:pt x="138612" y="119835"/>
                  </a:lnTo>
                  <a:lnTo>
                    <a:pt x="161086" y="94953"/>
                  </a:lnTo>
                  <a:lnTo>
                    <a:pt x="164794" y="85365"/>
                  </a:lnTo>
                  <a:lnTo>
                    <a:pt x="165795" y="65354"/>
                  </a:lnTo>
                  <a:lnTo>
                    <a:pt x="154192" y="34356"/>
                  </a:lnTo>
                  <a:lnTo>
                    <a:pt x="139246" y="19676"/>
                  </a:lnTo>
                  <a:lnTo>
                    <a:pt x="112549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27944" y="1098453"/>
              <a:ext cx="120409" cy="301838"/>
            </a:xfrm>
            <a:custGeom>
              <a:avLst/>
              <a:gdLst/>
              <a:ahLst/>
              <a:cxnLst/>
              <a:rect l="0" t="0" r="0" b="0"/>
              <a:pathLst>
                <a:path w="120409" h="301838">
                  <a:moveTo>
                    <a:pt x="78294" y="301837"/>
                  </a:moveTo>
                  <a:lnTo>
                    <a:pt x="60336" y="239556"/>
                  </a:lnTo>
                  <a:lnTo>
                    <a:pt x="43508" y="188625"/>
                  </a:lnTo>
                  <a:lnTo>
                    <a:pt x="19597" y="132554"/>
                  </a:lnTo>
                  <a:lnTo>
                    <a:pt x="4785" y="79882"/>
                  </a:lnTo>
                  <a:lnTo>
                    <a:pt x="0" y="53451"/>
                  </a:lnTo>
                  <a:lnTo>
                    <a:pt x="1773" y="30006"/>
                  </a:lnTo>
                  <a:lnTo>
                    <a:pt x="6223" y="21181"/>
                  </a:lnTo>
                  <a:lnTo>
                    <a:pt x="20526" y="8255"/>
                  </a:lnTo>
                  <a:lnTo>
                    <a:pt x="41701" y="1730"/>
                  </a:lnTo>
                  <a:lnTo>
                    <a:pt x="65540" y="0"/>
                  </a:lnTo>
                  <a:lnTo>
                    <a:pt x="96352" y="5603"/>
                  </a:lnTo>
                  <a:lnTo>
                    <a:pt x="120408" y="17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22010" y="1231834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81826" y="16788"/>
                  </a:lnTo>
                  <a:lnTo>
                    <a:pt x="22358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48952" y="1115988"/>
              <a:ext cx="99443" cy="284303"/>
            </a:xfrm>
            <a:custGeom>
              <a:avLst/>
              <a:gdLst/>
              <a:ahLst/>
              <a:cxnLst/>
              <a:rect l="0" t="0" r="0" b="0"/>
              <a:pathLst>
                <a:path w="99443" h="284303">
                  <a:moveTo>
                    <a:pt x="67856" y="284302"/>
                  </a:moveTo>
                  <a:lnTo>
                    <a:pt x="56678" y="267534"/>
                  </a:lnTo>
                  <a:lnTo>
                    <a:pt x="44980" y="208856"/>
                  </a:lnTo>
                  <a:lnTo>
                    <a:pt x="29012" y="148588"/>
                  </a:lnTo>
                  <a:lnTo>
                    <a:pt x="11673" y="94941"/>
                  </a:lnTo>
                  <a:lnTo>
                    <a:pt x="0" y="52705"/>
                  </a:lnTo>
                  <a:lnTo>
                    <a:pt x="1823" y="31631"/>
                  </a:lnTo>
                  <a:lnTo>
                    <a:pt x="9652" y="13686"/>
                  </a:lnTo>
                  <a:lnTo>
                    <a:pt x="15015" y="5625"/>
                  </a:lnTo>
                  <a:lnTo>
                    <a:pt x="22100" y="1421"/>
                  </a:lnTo>
                  <a:lnTo>
                    <a:pt x="82715" y="0"/>
                  </a:lnTo>
                  <a:lnTo>
                    <a:pt x="99442" y="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32580" y="128447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159171" y="800165"/>
            <a:ext cx="2274157" cy="528652"/>
            <a:chOff x="6159171" y="800165"/>
            <a:chExt cx="2274157" cy="528652"/>
          </a:xfrm>
        </p:grpSpPr>
        <p:sp>
          <p:nvSpPr>
            <p:cNvPr id="53" name="Freeform 52"/>
            <p:cNvSpPr/>
            <p:nvPr/>
          </p:nvSpPr>
          <p:spPr>
            <a:xfrm>
              <a:off x="6159171" y="105284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3320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90756" y="1116020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62343" y="909913"/>
              <a:ext cx="225659" cy="245437"/>
            </a:xfrm>
            <a:custGeom>
              <a:avLst/>
              <a:gdLst/>
              <a:ahLst/>
              <a:cxnLst/>
              <a:rect l="0" t="0" r="0" b="0"/>
              <a:pathLst>
                <a:path w="225659" h="245437">
                  <a:moveTo>
                    <a:pt x="160123" y="6066"/>
                  </a:moveTo>
                  <a:lnTo>
                    <a:pt x="126501" y="0"/>
                  </a:lnTo>
                  <a:lnTo>
                    <a:pt x="74799" y="7640"/>
                  </a:lnTo>
                  <a:lnTo>
                    <a:pt x="36576" y="20181"/>
                  </a:lnTo>
                  <a:lnTo>
                    <a:pt x="25116" y="26004"/>
                  </a:lnTo>
                  <a:lnTo>
                    <a:pt x="9262" y="41833"/>
                  </a:lnTo>
                  <a:lnTo>
                    <a:pt x="3398" y="50968"/>
                  </a:lnTo>
                  <a:lnTo>
                    <a:pt x="0" y="70476"/>
                  </a:lnTo>
                  <a:lnTo>
                    <a:pt x="732" y="80591"/>
                  </a:lnTo>
                  <a:lnTo>
                    <a:pt x="10903" y="98070"/>
                  </a:lnTo>
                  <a:lnTo>
                    <a:pt x="28292" y="112467"/>
                  </a:lnTo>
                  <a:lnTo>
                    <a:pt x="64390" y="125979"/>
                  </a:lnTo>
                  <a:lnTo>
                    <a:pt x="118510" y="131138"/>
                  </a:lnTo>
                  <a:lnTo>
                    <a:pt x="168671" y="137746"/>
                  </a:lnTo>
                  <a:lnTo>
                    <a:pt x="201651" y="152577"/>
                  </a:lnTo>
                  <a:lnTo>
                    <a:pt x="216794" y="168278"/>
                  </a:lnTo>
                  <a:lnTo>
                    <a:pt x="222470" y="177378"/>
                  </a:lnTo>
                  <a:lnTo>
                    <a:pt x="225658" y="196848"/>
                  </a:lnTo>
                  <a:lnTo>
                    <a:pt x="224870" y="206954"/>
                  </a:lnTo>
                  <a:lnTo>
                    <a:pt x="220836" y="214860"/>
                  </a:lnTo>
                  <a:lnTo>
                    <a:pt x="206993" y="226765"/>
                  </a:lnTo>
                  <a:lnTo>
                    <a:pt x="173880" y="240044"/>
                  </a:lnTo>
                  <a:lnTo>
                    <a:pt x="114705" y="245436"/>
                  </a:lnTo>
                  <a:lnTo>
                    <a:pt x="55790" y="233354"/>
                  </a:lnTo>
                  <a:lnTo>
                    <a:pt x="33781" y="2271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51942" y="1018580"/>
              <a:ext cx="207437" cy="160612"/>
            </a:xfrm>
            <a:custGeom>
              <a:avLst/>
              <a:gdLst/>
              <a:ahLst/>
              <a:cxnLst/>
              <a:rect l="0" t="0" r="0" b="0"/>
              <a:pathLst>
                <a:path w="207437" h="160612">
                  <a:moveTo>
                    <a:pt x="112680" y="65855"/>
                  </a:moveTo>
                  <a:lnTo>
                    <a:pt x="92436" y="21892"/>
                  </a:lnTo>
                  <a:lnTo>
                    <a:pt x="76777" y="8101"/>
                  </a:lnTo>
                  <a:lnTo>
                    <a:pt x="67687" y="2786"/>
                  </a:lnTo>
                  <a:lnTo>
                    <a:pt x="48229" y="0"/>
                  </a:lnTo>
                  <a:lnTo>
                    <a:pt x="38127" y="894"/>
                  </a:lnTo>
                  <a:lnTo>
                    <a:pt x="20664" y="8128"/>
                  </a:lnTo>
                  <a:lnTo>
                    <a:pt x="12731" y="13332"/>
                  </a:lnTo>
                  <a:lnTo>
                    <a:pt x="7443" y="21481"/>
                  </a:lnTo>
                  <a:lnTo>
                    <a:pt x="0" y="55307"/>
                  </a:lnTo>
                  <a:lnTo>
                    <a:pt x="604" y="105539"/>
                  </a:lnTo>
                  <a:lnTo>
                    <a:pt x="6716" y="126776"/>
                  </a:lnTo>
                  <a:lnTo>
                    <a:pt x="17232" y="144014"/>
                  </a:lnTo>
                  <a:lnTo>
                    <a:pt x="25651" y="148376"/>
                  </a:lnTo>
                  <a:lnTo>
                    <a:pt x="47484" y="150104"/>
                  </a:lnTo>
                  <a:lnTo>
                    <a:pt x="80494" y="138911"/>
                  </a:lnTo>
                  <a:lnTo>
                    <a:pt x="95645" y="124060"/>
                  </a:lnTo>
                  <a:lnTo>
                    <a:pt x="114904" y="85931"/>
                  </a:lnTo>
                  <a:lnTo>
                    <a:pt x="117672" y="83918"/>
                  </a:lnTo>
                  <a:lnTo>
                    <a:pt x="119517" y="87256"/>
                  </a:lnTo>
                  <a:lnTo>
                    <a:pt x="123908" y="102272"/>
                  </a:lnTo>
                  <a:lnTo>
                    <a:pt x="145789" y="137389"/>
                  </a:lnTo>
                  <a:lnTo>
                    <a:pt x="152301" y="145130"/>
                  </a:lnTo>
                  <a:lnTo>
                    <a:pt x="172013" y="153731"/>
                  </a:lnTo>
                  <a:lnTo>
                    <a:pt x="207436" y="16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69907" y="800165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7235" y="171351"/>
                  </a:lnTo>
                  <a:lnTo>
                    <a:pt x="9878" y="233932"/>
                  </a:lnTo>
                  <a:lnTo>
                    <a:pt x="10399" y="296683"/>
                  </a:lnTo>
                  <a:lnTo>
                    <a:pt x="10511" y="355806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26915" y="999805"/>
              <a:ext cx="143117" cy="168859"/>
            </a:xfrm>
            <a:custGeom>
              <a:avLst/>
              <a:gdLst/>
              <a:ahLst/>
              <a:cxnLst/>
              <a:rect l="0" t="0" r="0" b="0"/>
              <a:pathLst>
                <a:path w="143117" h="168859">
                  <a:moveTo>
                    <a:pt x="27219" y="95158"/>
                  </a:moveTo>
                  <a:lnTo>
                    <a:pt x="88329" y="77200"/>
                  </a:lnTo>
                  <a:lnTo>
                    <a:pt x="120196" y="65791"/>
                  </a:lnTo>
                  <a:lnTo>
                    <a:pt x="137171" y="54420"/>
                  </a:lnTo>
                  <a:lnTo>
                    <a:pt x="141465" y="46942"/>
                  </a:lnTo>
                  <a:lnTo>
                    <a:pt x="143116" y="29275"/>
                  </a:lnTo>
                  <a:lnTo>
                    <a:pt x="139579" y="20821"/>
                  </a:lnTo>
                  <a:lnTo>
                    <a:pt x="126290" y="5188"/>
                  </a:lnTo>
                  <a:lnTo>
                    <a:pt x="116663" y="1253"/>
                  </a:lnTo>
                  <a:lnTo>
                    <a:pt x="93488" y="0"/>
                  </a:lnTo>
                  <a:lnTo>
                    <a:pt x="59723" y="5872"/>
                  </a:lnTo>
                  <a:lnTo>
                    <a:pt x="41276" y="18041"/>
                  </a:lnTo>
                  <a:lnTo>
                    <a:pt x="10369" y="54449"/>
                  </a:lnTo>
                  <a:lnTo>
                    <a:pt x="2184" y="77845"/>
                  </a:lnTo>
                  <a:lnTo>
                    <a:pt x="0" y="90635"/>
                  </a:lnTo>
                  <a:lnTo>
                    <a:pt x="3814" y="114205"/>
                  </a:lnTo>
                  <a:lnTo>
                    <a:pt x="14477" y="135209"/>
                  </a:lnTo>
                  <a:lnTo>
                    <a:pt x="30915" y="152343"/>
                  </a:lnTo>
                  <a:lnTo>
                    <a:pt x="56159" y="161518"/>
                  </a:lnTo>
                  <a:lnTo>
                    <a:pt x="97015" y="166683"/>
                  </a:lnTo>
                  <a:lnTo>
                    <a:pt x="132504" y="168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95092" y="1008438"/>
              <a:ext cx="156638" cy="320379"/>
            </a:xfrm>
            <a:custGeom>
              <a:avLst/>
              <a:gdLst/>
              <a:ahLst/>
              <a:cxnLst/>
              <a:rect l="0" t="0" r="0" b="0"/>
              <a:pathLst>
                <a:path w="156638" h="320379">
                  <a:moveTo>
                    <a:pt x="27540" y="139168"/>
                  </a:moveTo>
                  <a:lnTo>
                    <a:pt x="33129" y="201260"/>
                  </a:lnTo>
                  <a:lnTo>
                    <a:pt x="44328" y="252645"/>
                  </a:lnTo>
                  <a:lnTo>
                    <a:pt x="50873" y="304736"/>
                  </a:lnTo>
                  <a:lnTo>
                    <a:pt x="53624" y="316227"/>
                  </a:lnTo>
                  <a:lnTo>
                    <a:pt x="53118" y="320378"/>
                  </a:lnTo>
                  <a:lnTo>
                    <a:pt x="50441" y="319636"/>
                  </a:lnTo>
                  <a:lnTo>
                    <a:pt x="46317" y="315632"/>
                  </a:lnTo>
                  <a:lnTo>
                    <a:pt x="27701" y="254534"/>
                  </a:lnTo>
                  <a:lnTo>
                    <a:pt x="13534" y="193152"/>
                  </a:lnTo>
                  <a:lnTo>
                    <a:pt x="640" y="131937"/>
                  </a:lnTo>
                  <a:lnTo>
                    <a:pt x="0" y="70972"/>
                  </a:lnTo>
                  <a:lnTo>
                    <a:pt x="10791" y="24441"/>
                  </a:lnTo>
                  <a:lnTo>
                    <a:pt x="16374" y="15890"/>
                  </a:lnTo>
                  <a:lnTo>
                    <a:pt x="31936" y="3269"/>
                  </a:lnTo>
                  <a:lnTo>
                    <a:pt x="53671" y="0"/>
                  </a:lnTo>
                  <a:lnTo>
                    <a:pt x="76589" y="3616"/>
                  </a:lnTo>
                  <a:lnTo>
                    <a:pt x="123441" y="25882"/>
                  </a:lnTo>
                  <a:lnTo>
                    <a:pt x="137623" y="39686"/>
                  </a:lnTo>
                  <a:lnTo>
                    <a:pt x="156259" y="77143"/>
                  </a:lnTo>
                  <a:lnTo>
                    <a:pt x="156637" y="86120"/>
                  </a:lnTo>
                  <a:lnTo>
                    <a:pt x="150817" y="102333"/>
                  </a:lnTo>
                  <a:lnTo>
                    <a:pt x="137312" y="114218"/>
                  </a:lnTo>
                  <a:lnTo>
                    <a:pt x="118441" y="122230"/>
                  </a:lnTo>
                  <a:lnTo>
                    <a:pt x="71319" y="127373"/>
                  </a:lnTo>
                  <a:lnTo>
                    <a:pt x="38069" y="128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66732" y="989678"/>
              <a:ext cx="98057" cy="130218"/>
            </a:xfrm>
            <a:custGeom>
              <a:avLst/>
              <a:gdLst/>
              <a:ahLst/>
              <a:cxnLst/>
              <a:rect l="0" t="0" r="0" b="0"/>
              <a:pathLst>
                <a:path w="98057" h="130218">
                  <a:moveTo>
                    <a:pt x="3299" y="52643"/>
                  </a:moveTo>
                  <a:lnTo>
                    <a:pt x="28493" y="106518"/>
                  </a:lnTo>
                  <a:lnTo>
                    <a:pt x="38710" y="130217"/>
                  </a:lnTo>
                  <a:lnTo>
                    <a:pt x="37365" y="124555"/>
                  </a:lnTo>
                  <a:lnTo>
                    <a:pt x="3772" y="62040"/>
                  </a:lnTo>
                  <a:lnTo>
                    <a:pt x="105" y="51889"/>
                  </a:lnTo>
                  <a:lnTo>
                    <a:pt x="0" y="42781"/>
                  </a:lnTo>
                  <a:lnTo>
                    <a:pt x="6122" y="26423"/>
                  </a:lnTo>
                  <a:lnTo>
                    <a:pt x="19761" y="14473"/>
                  </a:lnTo>
                  <a:lnTo>
                    <a:pt x="38692" y="6433"/>
                  </a:lnTo>
                  <a:lnTo>
                    <a:pt x="980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959544" y="102126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42691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959544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51080" y="988075"/>
              <a:ext cx="119035" cy="131890"/>
            </a:xfrm>
            <a:custGeom>
              <a:avLst/>
              <a:gdLst/>
              <a:ahLst/>
              <a:cxnLst/>
              <a:rect l="0" t="0" r="0" b="0"/>
              <a:pathLst>
                <a:path w="119035" h="131890">
                  <a:moveTo>
                    <a:pt x="76920" y="12132"/>
                  </a:moveTo>
                  <a:lnTo>
                    <a:pt x="65741" y="953"/>
                  </a:lnTo>
                  <a:lnTo>
                    <a:pt x="58938" y="0"/>
                  </a:lnTo>
                  <a:lnTo>
                    <a:pt x="42022" y="5180"/>
                  </a:lnTo>
                  <a:lnTo>
                    <a:pt x="18356" y="21250"/>
                  </a:lnTo>
                  <a:lnTo>
                    <a:pt x="2116" y="46419"/>
                  </a:lnTo>
                  <a:lnTo>
                    <a:pt x="0" y="65975"/>
                  </a:lnTo>
                  <a:lnTo>
                    <a:pt x="4129" y="85195"/>
                  </a:lnTo>
                  <a:lnTo>
                    <a:pt x="13763" y="101536"/>
                  </a:lnTo>
                  <a:lnTo>
                    <a:pt x="28963" y="113478"/>
                  </a:lnTo>
                  <a:lnTo>
                    <a:pt x="72907" y="130677"/>
                  </a:lnTo>
                  <a:lnTo>
                    <a:pt x="93074" y="131889"/>
                  </a:lnTo>
                  <a:lnTo>
                    <a:pt x="119034" y="127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208950" y="973144"/>
              <a:ext cx="224378" cy="193139"/>
            </a:xfrm>
            <a:custGeom>
              <a:avLst/>
              <a:gdLst/>
              <a:ahLst/>
              <a:cxnLst/>
              <a:rect l="0" t="0" r="0" b="0"/>
              <a:pathLst>
                <a:path w="224378" h="193139">
                  <a:moveTo>
                    <a:pt x="55920" y="79705"/>
                  </a:moveTo>
                  <a:lnTo>
                    <a:pt x="98612" y="76586"/>
                  </a:lnTo>
                  <a:lnTo>
                    <a:pt x="118178" y="70130"/>
                  </a:lnTo>
                  <a:lnTo>
                    <a:pt x="134673" y="59462"/>
                  </a:lnTo>
                  <a:lnTo>
                    <a:pt x="138838" y="52172"/>
                  </a:lnTo>
                  <a:lnTo>
                    <a:pt x="140345" y="34713"/>
                  </a:lnTo>
                  <a:lnTo>
                    <a:pt x="133998" y="18375"/>
                  </a:lnTo>
                  <a:lnTo>
                    <a:pt x="129029" y="10742"/>
                  </a:lnTo>
                  <a:lnTo>
                    <a:pt x="121037" y="5654"/>
                  </a:lnTo>
                  <a:lnTo>
                    <a:pt x="99679" y="0"/>
                  </a:lnTo>
                  <a:lnTo>
                    <a:pt x="66936" y="2407"/>
                  </a:lnTo>
                  <a:lnTo>
                    <a:pt x="48728" y="10645"/>
                  </a:lnTo>
                  <a:lnTo>
                    <a:pt x="17974" y="34998"/>
                  </a:lnTo>
                  <a:lnTo>
                    <a:pt x="2044" y="66589"/>
                  </a:lnTo>
                  <a:lnTo>
                    <a:pt x="0" y="92203"/>
                  </a:lnTo>
                  <a:lnTo>
                    <a:pt x="4161" y="119185"/>
                  </a:lnTo>
                  <a:lnTo>
                    <a:pt x="13809" y="146775"/>
                  </a:lnTo>
                  <a:lnTo>
                    <a:pt x="32135" y="168396"/>
                  </a:lnTo>
                  <a:lnTo>
                    <a:pt x="43573" y="177437"/>
                  </a:lnTo>
                  <a:lnTo>
                    <a:pt x="71880" y="187482"/>
                  </a:lnTo>
                  <a:lnTo>
                    <a:pt x="120701" y="193138"/>
                  </a:lnTo>
                  <a:lnTo>
                    <a:pt x="165971" y="191694"/>
                  </a:lnTo>
                  <a:lnTo>
                    <a:pt x="224377" y="1849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57205" y="2632124"/>
            <a:ext cx="1090609" cy="397201"/>
            <a:chOff x="1057205" y="2632124"/>
            <a:chExt cx="1090609" cy="397201"/>
          </a:xfrm>
        </p:grpSpPr>
        <p:sp>
          <p:nvSpPr>
            <p:cNvPr id="66" name="Freeform 65"/>
            <p:cNvSpPr/>
            <p:nvPr/>
          </p:nvSpPr>
          <p:spPr>
            <a:xfrm>
              <a:off x="1057205" y="2644935"/>
              <a:ext cx="292122" cy="280707"/>
            </a:xfrm>
            <a:custGeom>
              <a:avLst/>
              <a:gdLst/>
              <a:ahLst/>
              <a:cxnLst/>
              <a:rect l="0" t="0" r="0" b="0"/>
              <a:pathLst>
                <a:path w="292122" h="280707">
                  <a:moveTo>
                    <a:pt x="227271" y="50360"/>
                  </a:moveTo>
                  <a:lnTo>
                    <a:pt x="221682" y="33592"/>
                  </a:lnTo>
                  <a:lnTo>
                    <a:pt x="209579" y="22240"/>
                  </a:lnTo>
                  <a:lnTo>
                    <a:pt x="167624" y="5421"/>
                  </a:lnTo>
                  <a:lnTo>
                    <a:pt x="127970" y="0"/>
                  </a:lnTo>
                  <a:lnTo>
                    <a:pt x="81054" y="6574"/>
                  </a:lnTo>
                  <a:lnTo>
                    <a:pt x="49807" y="16979"/>
                  </a:lnTo>
                  <a:lnTo>
                    <a:pt x="10345" y="47538"/>
                  </a:lnTo>
                  <a:lnTo>
                    <a:pt x="2178" y="67433"/>
                  </a:lnTo>
                  <a:lnTo>
                    <a:pt x="0" y="79290"/>
                  </a:lnTo>
                  <a:lnTo>
                    <a:pt x="3819" y="98702"/>
                  </a:lnTo>
                  <a:lnTo>
                    <a:pt x="8113" y="107155"/>
                  </a:lnTo>
                  <a:lnTo>
                    <a:pt x="22243" y="119666"/>
                  </a:lnTo>
                  <a:lnTo>
                    <a:pt x="41391" y="127956"/>
                  </a:lnTo>
                  <a:lnTo>
                    <a:pt x="77309" y="131453"/>
                  </a:lnTo>
                  <a:lnTo>
                    <a:pt x="137766" y="125264"/>
                  </a:lnTo>
                  <a:lnTo>
                    <a:pt x="191351" y="125467"/>
                  </a:lnTo>
                  <a:lnTo>
                    <a:pt x="225987" y="133705"/>
                  </a:lnTo>
                  <a:lnTo>
                    <a:pt x="266012" y="156857"/>
                  </a:lnTo>
                  <a:lnTo>
                    <a:pt x="280754" y="171391"/>
                  </a:lnTo>
                  <a:lnTo>
                    <a:pt x="291206" y="189550"/>
                  </a:lnTo>
                  <a:lnTo>
                    <a:pt x="292121" y="199305"/>
                  </a:lnTo>
                  <a:lnTo>
                    <a:pt x="286899" y="219503"/>
                  </a:lnTo>
                  <a:lnTo>
                    <a:pt x="264483" y="252660"/>
                  </a:lnTo>
                  <a:lnTo>
                    <a:pt x="251219" y="267393"/>
                  </a:lnTo>
                  <a:lnTo>
                    <a:pt x="231285" y="275501"/>
                  </a:lnTo>
                  <a:lnTo>
                    <a:pt x="180361" y="280706"/>
                  </a:lnTo>
                  <a:lnTo>
                    <a:pt x="126411" y="273328"/>
                  </a:lnTo>
                  <a:lnTo>
                    <a:pt x="79872" y="2609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231834" y="2632124"/>
              <a:ext cx="5590" cy="315856"/>
            </a:xfrm>
            <a:custGeom>
              <a:avLst/>
              <a:gdLst/>
              <a:ahLst/>
              <a:cxnLst/>
              <a:rect l="0" t="0" r="0" b="0"/>
              <a:pathLst>
                <a:path w="5590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2317" y="218427"/>
                  </a:lnTo>
                  <a:lnTo>
                    <a:pt x="457" y="27888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37160" y="2686431"/>
              <a:ext cx="336913" cy="342894"/>
            </a:xfrm>
            <a:custGeom>
              <a:avLst/>
              <a:gdLst/>
              <a:ahLst/>
              <a:cxnLst/>
              <a:rect l="0" t="0" r="0" b="0"/>
              <a:pathLst>
                <a:path w="336913" h="342894">
                  <a:moveTo>
                    <a:pt x="0" y="61506"/>
                  </a:moveTo>
                  <a:lnTo>
                    <a:pt x="11179" y="44739"/>
                  </a:lnTo>
                  <a:lnTo>
                    <a:pt x="26025" y="33387"/>
                  </a:lnTo>
                  <a:lnTo>
                    <a:pt x="75524" y="6764"/>
                  </a:lnTo>
                  <a:lnTo>
                    <a:pt x="127396" y="0"/>
                  </a:lnTo>
                  <a:lnTo>
                    <a:pt x="153717" y="1415"/>
                  </a:lnTo>
                  <a:lnTo>
                    <a:pt x="177113" y="9843"/>
                  </a:lnTo>
                  <a:lnTo>
                    <a:pt x="192971" y="24507"/>
                  </a:lnTo>
                  <a:lnTo>
                    <a:pt x="223894" y="75048"/>
                  </a:lnTo>
                  <a:lnTo>
                    <a:pt x="233259" y="104570"/>
                  </a:lnTo>
                  <a:lnTo>
                    <a:pt x="231963" y="134068"/>
                  </a:lnTo>
                  <a:lnTo>
                    <a:pt x="217655" y="191133"/>
                  </a:lnTo>
                  <a:lnTo>
                    <a:pt x="200051" y="250066"/>
                  </a:lnTo>
                  <a:lnTo>
                    <a:pt x="180416" y="292945"/>
                  </a:lnTo>
                  <a:lnTo>
                    <a:pt x="160821" y="319074"/>
                  </a:lnTo>
                  <a:lnTo>
                    <a:pt x="134608" y="336044"/>
                  </a:lnTo>
                  <a:lnTo>
                    <a:pt x="99026" y="342893"/>
                  </a:lnTo>
                  <a:lnTo>
                    <a:pt x="64436" y="339332"/>
                  </a:lnTo>
                  <a:lnTo>
                    <a:pt x="45796" y="327704"/>
                  </a:lnTo>
                  <a:lnTo>
                    <a:pt x="37550" y="319690"/>
                  </a:lnTo>
                  <a:lnTo>
                    <a:pt x="33222" y="310838"/>
                  </a:lnTo>
                  <a:lnTo>
                    <a:pt x="31533" y="291644"/>
                  </a:lnTo>
                  <a:lnTo>
                    <a:pt x="42748" y="261107"/>
                  </a:lnTo>
                  <a:lnTo>
                    <a:pt x="57604" y="246534"/>
                  </a:lnTo>
                  <a:lnTo>
                    <a:pt x="95737" y="227646"/>
                  </a:lnTo>
                  <a:lnTo>
                    <a:pt x="152705" y="221056"/>
                  </a:lnTo>
                  <a:lnTo>
                    <a:pt x="210232" y="219754"/>
                  </a:lnTo>
                  <a:lnTo>
                    <a:pt x="272245" y="219497"/>
                  </a:lnTo>
                  <a:lnTo>
                    <a:pt x="325970" y="202776"/>
                  </a:lnTo>
                  <a:lnTo>
                    <a:pt x="336912" y="1983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17203" y="2674238"/>
              <a:ext cx="9554" cy="347441"/>
            </a:xfrm>
            <a:custGeom>
              <a:avLst/>
              <a:gdLst/>
              <a:ahLst/>
              <a:cxnLst/>
              <a:rect l="0" t="0" r="0" b="0"/>
              <a:pathLst>
                <a:path w="9554" h="347441">
                  <a:moveTo>
                    <a:pt x="9553" y="0"/>
                  </a:moveTo>
                  <a:lnTo>
                    <a:pt x="9553" y="54145"/>
                  </a:lnTo>
                  <a:lnTo>
                    <a:pt x="9553" y="114680"/>
                  </a:lnTo>
                  <a:lnTo>
                    <a:pt x="3964" y="165651"/>
                  </a:lnTo>
                  <a:lnTo>
                    <a:pt x="0" y="226870"/>
                  </a:lnTo>
                  <a:lnTo>
                    <a:pt x="2337" y="280903"/>
                  </a:lnTo>
                  <a:lnTo>
                    <a:pt x="7415" y="314858"/>
                  </a:lnTo>
                  <a:lnTo>
                    <a:pt x="955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38542" y="2705823"/>
              <a:ext cx="209272" cy="193155"/>
            </a:xfrm>
            <a:custGeom>
              <a:avLst/>
              <a:gdLst/>
              <a:ahLst/>
              <a:cxnLst/>
              <a:rect l="0" t="0" r="0" b="0"/>
              <a:pathLst>
                <a:path w="209272" h="193155">
                  <a:moveTo>
                    <a:pt x="209271" y="126342"/>
                  </a:moveTo>
                  <a:lnTo>
                    <a:pt x="155396" y="144301"/>
                  </a:lnTo>
                  <a:lnTo>
                    <a:pt x="93349" y="166153"/>
                  </a:lnTo>
                  <a:lnTo>
                    <a:pt x="40801" y="191564"/>
                  </a:lnTo>
                  <a:lnTo>
                    <a:pt x="19752" y="193154"/>
                  </a:lnTo>
                  <a:lnTo>
                    <a:pt x="9225" y="191941"/>
                  </a:lnTo>
                  <a:lnTo>
                    <a:pt x="3378" y="187622"/>
                  </a:lnTo>
                  <a:lnTo>
                    <a:pt x="649" y="181234"/>
                  </a:lnTo>
                  <a:lnTo>
                    <a:pt x="0" y="173465"/>
                  </a:lnTo>
                  <a:lnTo>
                    <a:pt x="3076" y="167116"/>
                  </a:lnTo>
                  <a:lnTo>
                    <a:pt x="21834" y="150252"/>
                  </a:lnTo>
                  <a:lnTo>
                    <a:pt x="59387" y="92113"/>
                  </a:lnTo>
                  <a:lnTo>
                    <a:pt x="77923" y="35700"/>
                  </a:lnTo>
                  <a:lnTo>
                    <a:pt x="829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000621" y="2579481"/>
            <a:ext cx="1684561" cy="366673"/>
            <a:chOff x="3000621" y="2579481"/>
            <a:chExt cx="1684561" cy="366673"/>
          </a:xfrm>
        </p:grpSpPr>
        <p:sp>
          <p:nvSpPr>
            <p:cNvPr id="72" name="Freeform 71"/>
            <p:cNvSpPr/>
            <p:nvPr/>
          </p:nvSpPr>
          <p:spPr>
            <a:xfrm>
              <a:off x="3000621" y="2758466"/>
              <a:ext cx="136872" cy="105286"/>
            </a:xfrm>
            <a:custGeom>
              <a:avLst/>
              <a:gdLst/>
              <a:ahLst/>
              <a:cxnLst/>
              <a:rect l="0" t="0" r="0" b="0"/>
              <a:pathLst>
                <a:path w="136872" h="105286">
                  <a:moveTo>
                    <a:pt x="136871" y="0"/>
                  </a:moveTo>
                  <a:lnTo>
                    <a:pt x="73538" y="63333"/>
                  </a:lnTo>
                  <a:lnTo>
                    <a:pt x="56080" y="7728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21678" y="2747937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0" y="0"/>
                  </a:moveTo>
                  <a:lnTo>
                    <a:pt x="63334" y="63334"/>
                  </a:lnTo>
                  <a:lnTo>
                    <a:pt x="70298" y="70298"/>
                  </a:lnTo>
                  <a:lnTo>
                    <a:pt x="73772" y="78451"/>
                  </a:lnTo>
                  <a:lnTo>
                    <a:pt x="76581" y="105523"/>
                  </a:lnTo>
                  <a:lnTo>
                    <a:pt x="90671" y="128883"/>
                  </a:lnTo>
                  <a:lnTo>
                    <a:pt x="11581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367785" y="2680854"/>
              <a:ext cx="352533" cy="265300"/>
            </a:xfrm>
            <a:custGeom>
              <a:avLst/>
              <a:gdLst/>
              <a:ahLst/>
              <a:cxnLst/>
              <a:rect l="0" t="0" r="0" b="0"/>
              <a:pathLst>
                <a:path w="352533" h="265300">
                  <a:moveTo>
                    <a:pt x="201375" y="24969"/>
                  </a:moveTo>
                  <a:lnTo>
                    <a:pt x="183394" y="9328"/>
                  </a:lnTo>
                  <a:lnTo>
                    <a:pt x="166477" y="1250"/>
                  </a:lnTo>
                  <a:lnTo>
                    <a:pt x="147260" y="0"/>
                  </a:lnTo>
                  <a:lnTo>
                    <a:pt x="113591" y="8992"/>
                  </a:lnTo>
                  <a:lnTo>
                    <a:pt x="89831" y="21378"/>
                  </a:lnTo>
                  <a:lnTo>
                    <a:pt x="63300" y="49252"/>
                  </a:lnTo>
                  <a:lnTo>
                    <a:pt x="31793" y="108005"/>
                  </a:lnTo>
                  <a:lnTo>
                    <a:pt x="9057" y="158563"/>
                  </a:lnTo>
                  <a:lnTo>
                    <a:pt x="2973" y="166674"/>
                  </a:lnTo>
                  <a:lnTo>
                    <a:pt x="87" y="175591"/>
                  </a:lnTo>
                  <a:lnTo>
                    <a:pt x="0" y="194858"/>
                  </a:lnTo>
                  <a:lnTo>
                    <a:pt x="6980" y="211999"/>
                  </a:lnTo>
                  <a:lnTo>
                    <a:pt x="19051" y="227417"/>
                  </a:lnTo>
                  <a:lnTo>
                    <a:pt x="45578" y="248081"/>
                  </a:lnTo>
                  <a:lnTo>
                    <a:pt x="65451" y="257881"/>
                  </a:lnTo>
                  <a:lnTo>
                    <a:pt x="123617" y="265299"/>
                  </a:lnTo>
                  <a:lnTo>
                    <a:pt x="171837" y="264244"/>
                  </a:lnTo>
                  <a:lnTo>
                    <a:pt x="231844" y="243334"/>
                  </a:lnTo>
                  <a:lnTo>
                    <a:pt x="286969" y="206915"/>
                  </a:lnTo>
                  <a:lnTo>
                    <a:pt x="325647" y="178109"/>
                  </a:lnTo>
                  <a:lnTo>
                    <a:pt x="346979" y="139837"/>
                  </a:lnTo>
                  <a:lnTo>
                    <a:pt x="351087" y="129624"/>
                  </a:lnTo>
                  <a:lnTo>
                    <a:pt x="352532" y="105798"/>
                  </a:lnTo>
                  <a:lnTo>
                    <a:pt x="348105" y="80780"/>
                  </a:lnTo>
                  <a:lnTo>
                    <a:pt x="338338" y="57963"/>
                  </a:lnTo>
                  <a:lnTo>
                    <a:pt x="323079" y="42363"/>
                  </a:lnTo>
                  <a:lnTo>
                    <a:pt x="291638" y="27003"/>
                  </a:lnTo>
                  <a:lnTo>
                    <a:pt x="232961" y="3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42901" y="2895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05798" y="2579481"/>
              <a:ext cx="229921" cy="355502"/>
            </a:xfrm>
            <a:custGeom>
              <a:avLst/>
              <a:gdLst/>
              <a:ahLst/>
              <a:cxnLst/>
              <a:rect l="0" t="0" r="0" b="0"/>
              <a:pathLst>
                <a:path w="229921" h="355502">
                  <a:moveTo>
                    <a:pt x="142430" y="0"/>
                  </a:moveTo>
                  <a:lnTo>
                    <a:pt x="104056" y="29309"/>
                  </a:lnTo>
                  <a:lnTo>
                    <a:pt x="61732" y="84953"/>
                  </a:lnTo>
                  <a:lnTo>
                    <a:pt x="34952" y="148419"/>
                  </a:lnTo>
                  <a:lnTo>
                    <a:pt x="11337" y="211658"/>
                  </a:lnTo>
                  <a:lnTo>
                    <a:pt x="3581" y="269104"/>
                  </a:lnTo>
                  <a:lnTo>
                    <a:pt x="0" y="292737"/>
                  </a:lnTo>
                  <a:lnTo>
                    <a:pt x="2309" y="314939"/>
                  </a:lnTo>
                  <a:lnTo>
                    <a:pt x="6902" y="323434"/>
                  </a:lnTo>
                  <a:lnTo>
                    <a:pt x="21364" y="335991"/>
                  </a:lnTo>
                  <a:lnTo>
                    <a:pt x="49237" y="349638"/>
                  </a:lnTo>
                  <a:lnTo>
                    <a:pt x="85311" y="355501"/>
                  </a:lnTo>
                  <a:lnTo>
                    <a:pt x="125636" y="346060"/>
                  </a:lnTo>
                  <a:lnTo>
                    <a:pt x="171608" y="321908"/>
                  </a:lnTo>
                  <a:lnTo>
                    <a:pt x="211840" y="287652"/>
                  </a:lnTo>
                  <a:lnTo>
                    <a:pt x="227857" y="261096"/>
                  </a:lnTo>
                  <a:lnTo>
                    <a:pt x="229920" y="238095"/>
                  </a:lnTo>
                  <a:lnTo>
                    <a:pt x="225768" y="214615"/>
                  </a:lnTo>
                  <a:lnTo>
                    <a:pt x="216124" y="196380"/>
                  </a:lnTo>
                  <a:lnTo>
                    <a:pt x="200919" y="183597"/>
                  </a:lnTo>
                  <a:lnTo>
                    <a:pt x="191951" y="178550"/>
                  </a:lnTo>
                  <a:lnTo>
                    <a:pt x="172628" y="176062"/>
                  </a:lnTo>
                  <a:lnTo>
                    <a:pt x="131627" y="183997"/>
                  </a:lnTo>
                  <a:lnTo>
                    <a:pt x="90903" y="205235"/>
                  </a:lnTo>
                  <a:lnTo>
                    <a:pt x="5820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79896" y="2663709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58839" y="2758466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5151438" y="2053074"/>
            <a:ext cx="2332406" cy="905433"/>
            <a:chOff x="5151438" y="2053074"/>
            <a:chExt cx="2332406" cy="905433"/>
          </a:xfrm>
        </p:grpSpPr>
        <p:sp>
          <p:nvSpPr>
            <p:cNvPr id="80" name="Freeform 79"/>
            <p:cNvSpPr/>
            <p:nvPr/>
          </p:nvSpPr>
          <p:spPr>
            <a:xfrm>
              <a:off x="5324548" y="2234765"/>
              <a:ext cx="324250" cy="290318"/>
            </a:xfrm>
            <a:custGeom>
              <a:avLst/>
              <a:gdLst/>
              <a:ahLst/>
              <a:cxnLst/>
              <a:rect l="0" t="0" r="0" b="0"/>
              <a:pathLst>
                <a:path w="324250" h="290318">
                  <a:moveTo>
                    <a:pt x="255555" y="28861"/>
                  </a:moveTo>
                  <a:lnTo>
                    <a:pt x="244377" y="17683"/>
                  </a:lnTo>
                  <a:lnTo>
                    <a:pt x="215068" y="5142"/>
                  </a:lnTo>
                  <a:lnTo>
                    <a:pt x="156008" y="0"/>
                  </a:lnTo>
                  <a:lnTo>
                    <a:pt x="113496" y="7312"/>
                  </a:lnTo>
                  <a:lnTo>
                    <a:pt x="50628" y="31151"/>
                  </a:lnTo>
                  <a:lnTo>
                    <a:pt x="29556" y="45087"/>
                  </a:lnTo>
                  <a:lnTo>
                    <a:pt x="13561" y="62979"/>
                  </a:lnTo>
                  <a:lnTo>
                    <a:pt x="2553" y="82629"/>
                  </a:lnTo>
                  <a:lnTo>
                    <a:pt x="0" y="103061"/>
                  </a:lnTo>
                  <a:lnTo>
                    <a:pt x="3935" y="122670"/>
                  </a:lnTo>
                  <a:lnTo>
                    <a:pt x="13483" y="139185"/>
                  </a:lnTo>
                  <a:lnTo>
                    <a:pt x="28645" y="151204"/>
                  </a:lnTo>
                  <a:lnTo>
                    <a:pt x="66974" y="168451"/>
                  </a:lnTo>
                  <a:lnTo>
                    <a:pt x="103493" y="173947"/>
                  </a:lnTo>
                  <a:lnTo>
                    <a:pt x="166160" y="168568"/>
                  </a:lnTo>
                  <a:lnTo>
                    <a:pt x="216330" y="167742"/>
                  </a:lnTo>
                  <a:lnTo>
                    <a:pt x="272677" y="177351"/>
                  </a:lnTo>
                  <a:lnTo>
                    <a:pt x="284517" y="180497"/>
                  </a:lnTo>
                  <a:lnTo>
                    <a:pt x="303913" y="193351"/>
                  </a:lnTo>
                  <a:lnTo>
                    <a:pt x="312360" y="201692"/>
                  </a:lnTo>
                  <a:lnTo>
                    <a:pt x="321746" y="223439"/>
                  </a:lnTo>
                  <a:lnTo>
                    <a:pt x="324249" y="235788"/>
                  </a:lnTo>
                  <a:lnTo>
                    <a:pt x="321238" y="246361"/>
                  </a:lnTo>
                  <a:lnTo>
                    <a:pt x="305414" y="264348"/>
                  </a:lnTo>
                  <a:lnTo>
                    <a:pt x="275788" y="282039"/>
                  </a:lnTo>
                  <a:lnTo>
                    <a:pt x="217524" y="290092"/>
                  </a:lnTo>
                  <a:lnTo>
                    <a:pt x="168118" y="290317"/>
                  </a:lnTo>
                  <a:lnTo>
                    <a:pt x="112029" y="283625"/>
                  </a:lnTo>
                  <a:lnTo>
                    <a:pt x="76571" y="2815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79281" y="2179399"/>
              <a:ext cx="16595" cy="410612"/>
            </a:xfrm>
            <a:custGeom>
              <a:avLst/>
              <a:gdLst/>
              <a:ahLst/>
              <a:cxnLst/>
              <a:rect l="0" t="0" r="0" b="0"/>
              <a:pathLst>
                <a:path w="16595" h="410612">
                  <a:moveTo>
                    <a:pt x="6066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5608" y="139694"/>
                  </a:lnTo>
                  <a:lnTo>
                    <a:pt x="5930" y="200878"/>
                  </a:lnTo>
                  <a:lnTo>
                    <a:pt x="6026" y="263460"/>
                  </a:lnTo>
                  <a:lnTo>
                    <a:pt x="9173" y="317098"/>
                  </a:lnTo>
                  <a:lnTo>
                    <a:pt x="15128" y="377841"/>
                  </a:lnTo>
                  <a:lnTo>
                    <a:pt x="16594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23320" y="2253098"/>
              <a:ext cx="19997" cy="536954"/>
            </a:xfrm>
            <a:custGeom>
              <a:avLst/>
              <a:gdLst/>
              <a:ahLst/>
              <a:cxnLst/>
              <a:rect l="0" t="0" r="0" b="0"/>
              <a:pathLst>
                <a:path w="19997" h="536954">
                  <a:moveTo>
                    <a:pt x="19996" y="0"/>
                  </a:moveTo>
                  <a:lnTo>
                    <a:pt x="11662" y="52050"/>
                  </a:lnTo>
                  <a:lnTo>
                    <a:pt x="6998" y="101990"/>
                  </a:lnTo>
                  <a:lnTo>
                    <a:pt x="1327" y="158901"/>
                  </a:lnTo>
                  <a:lnTo>
                    <a:pt x="0" y="203984"/>
                  </a:lnTo>
                  <a:lnTo>
                    <a:pt x="423" y="255672"/>
                  </a:lnTo>
                  <a:lnTo>
                    <a:pt x="7334" y="315059"/>
                  </a:lnTo>
                  <a:lnTo>
                    <a:pt x="9046" y="371850"/>
                  </a:lnTo>
                  <a:lnTo>
                    <a:pt x="9384" y="429298"/>
                  </a:lnTo>
                  <a:lnTo>
                    <a:pt x="12570" y="492638"/>
                  </a:lnTo>
                  <a:lnTo>
                    <a:pt x="19996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80228" y="2316269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42114" y="0"/>
                  </a:moveTo>
                  <a:lnTo>
                    <a:pt x="27459" y="55141"/>
                  </a:lnTo>
                  <a:lnTo>
                    <a:pt x="17365" y="109145"/>
                  </a:lnTo>
                  <a:lnTo>
                    <a:pt x="12554" y="158421"/>
                  </a:lnTo>
                  <a:lnTo>
                    <a:pt x="5539" y="219425"/>
                  </a:lnTo>
                  <a:lnTo>
                    <a:pt x="1641" y="272595"/>
                  </a:lnTo>
                  <a:lnTo>
                    <a:pt x="486" y="334753"/>
                  </a:lnTo>
                  <a:lnTo>
                    <a:pt x="144" y="393854"/>
                  </a:lnTo>
                  <a:lnTo>
                    <a:pt x="28" y="453141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72616" y="2347854"/>
              <a:ext cx="270784" cy="284093"/>
            </a:xfrm>
            <a:custGeom>
              <a:avLst/>
              <a:gdLst/>
              <a:ahLst/>
              <a:cxnLst/>
              <a:rect l="0" t="0" r="0" b="0"/>
              <a:pathLst>
                <a:path w="270784" h="284093">
                  <a:moveTo>
                    <a:pt x="270783" y="200042"/>
                  </a:moveTo>
                  <a:lnTo>
                    <a:pt x="254015" y="194453"/>
                  </a:lnTo>
                  <a:lnTo>
                    <a:pt x="221231" y="196566"/>
                  </a:lnTo>
                  <a:lnTo>
                    <a:pt x="162785" y="222490"/>
                  </a:lnTo>
                  <a:lnTo>
                    <a:pt x="108810" y="249450"/>
                  </a:lnTo>
                  <a:lnTo>
                    <a:pt x="54258" y="270070"/>
                  </a:lnTo>
                  <a:lnTo>
                    <a:pt x="30660" y="282248"/>
                  </a:lnTo>
                  <a:lnTo>
                    <a:pt x="20624" y="284092"/>
                  </a:lnTo>
                  <a:lnTo>
                    <a:pt x="11593" y="282981"/>
                  </a:lnTo>
                  <a:lnTo>
                    <a:pt x="3233" y="279902"/>
                  </a:lnTo>
                  <a:lnTo>
                    <a:pt x="0" y="273169"/>
                  </a:lnTo>
                  <a:lnTo>
                    <a:pt x="2646" y="253210"/>
                  </a:lnTo>
                  <a:lnTo>
                    <a:pt x="24579" y="202269"/>
                  </a:lnTo>
                  <a:lnTo>
                    <a:pt x="58373" y="144027"/>
                  </a:lnTo>
                  <a:lnTo>
                    <a:pt x="82336" y="82132"/>
                  </a:lnTo>
                  <a:lnTo>
                    <a:pt x="104401" y="22290"/>
                  </a:lnTo>
                  <a:lnTo>
                    <a:pt x="1128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80269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27710" y="2379440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31585" y="0"/>
                  </a:moveTo>
                  <a:lnTo>
                    <a:pt x="20132" y="52050"/>
                  </a:lnTo>
                  <a:lnTo>
                    <a:pt x="13373" y="111349"/>
                  </a:lnTo>
                  <a:lnTo>
                    <a:pt x="10622" y="155943"/>
                  </a:lnTo>
                  <a:lnTo>
                    <a:pt x="5501" y="199160"/>
                  </a:lnTo>
                  <a:lnTo>
                    <a:pt x="2445" y="244883"/>
                  </a:lnTo>
                  <a:lnTo>
                    <a:pt x="1087" y="290161"/>
                  </a:lnTo>
                  <a:lnTo>
                    <a:pt x="322" y="348536"/>
                  </a:lnTo>
                  <a:lnTo>
                    <a:pt x="63" y="41130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66838" y="2379440"/>
              <a:ext cx="281930" cy="248922"/>
            </a:xfrm>
            <a:custGeom>
              <a:avLst/>
              <a:gdLst/>
              <a:ahLst/>
              <a:cxnLst/>
              <a:rect l="0" t="0" r="0" b="0"/>
              <a:pathLst>
                <a:path w="281930" h="248922">
                  <a:moveTo>
                    <a:pt x="281929" y="189513"/>
                  </a:moveTo>
                  <a:lnTo>
                    <a:pt x="232998" y="200966"/>
                  </a:lnTo>
                  <a:lnTo>
                    <a:pt x="179457" y="214262"/>
                  </a:lnTo>
                  <a:lnTo>
                    <a:pt x="126680" y="235389"/>
                  </a:lnTo>
                  <a:lnTo>
                    <a:pt x="68075" y="248921"/>
                  </a:lnTo>
                  <a:lnTo>
                    <a:pt x="23982" y="248449"/>
                  </a:lnTo>
                  <a:lnTo>
                    <a:pt x="11699" y="246351"/>
                  </a:lnTo>
                  <a:lnTo>
                    <a:pt x="4679" y="241443"/>
                  </a:lnTo>
                  <a:lnTo>
                    <a:pt x="1170" y="234662"/>
                  </a:lnTo>
                  <a:lnTo>
                    <a:pt x="0" y="226631"/>
                  </a:lnTo>
                  <a:lnTo>
                    <a:pt x="4939" y="208350"/>
                  </a:lnTo>
                  <a:lnTo>
                    <a:pt x="33713" y="156465"/>
                  </a:lnTo>
                  <a:lnTo>
                    <a:pt x="62386" y="96181"/>
                  </a:lnTo>
                  <a:lnTo>
                    <a:pt x="87869" y="39182"/>
                  </a:lnTo>
                  <a:lnTo>
                    <a:pt x="1134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57030" y="2411026"/>
              <a:ext cx="384245" cy="419239"/>
            </a:xfrm>
            <a:custGeom>
              <a:avLst/>
              <a:gdLst/>
              <a:ahLst/>
              <a:cxnLst/>
              <a:rect l="0" t="0" r="0" b="0"/>
              <a:pathLst>
                <a:path w="384245" h="419239">
                  <a:moveTo>
                    <a:pt x="218120" y="31585"/>
                  </a:moveTo>
                  <a:lnTo>
                    <a:pt x="162979" y="46239"/>
                  </a:lnTo>
                  <a:lnTo>
                    <a:pt x="125743" y="67512"/>
                  </a:lnTo>
                  <a:lnTo>
                    <a:pt x="82889" y="107312"/>
                  </a:lnTo>
                  <a:lnTo>
                    <a:pt x="50681" y="159021"/>
                  </a:lnTo>
                  <a:lnTo>
                    <a:pt x="15872" y="213790"/>
                  </a:lnTo>
                  <a:lnTo>
                    <a:pt x="3127" y="252338"/>
                  </a:lnTo>
                  <a:lnTo>
                    <a:pt x="0" y="300284"/>
                  </a:lnTo>
                  <a:lnTo>
                    <a:pt x="7133" y="348026"/>
                  </a:lnTo>
                  <a:lnTo>
                    <a:pt x="17503" y="369537"/>
                  </a:lnTo>
                  <a:lnTo>
                    <a:pt x="42085" y="394801"/>
                  </a:lnTo>
                  <a:lnTo>
                    <a:pt x="71595" y="411516"/>
                  </a:lnTo>
                  <a:lnTo>
                    <a:pt x="122583" y="419238"/>
                  </a:lnTo>
                  <a:lnTo>
                    <a:pt x="184647" y="417644"/>
                  </a:lnTo>
                  <a:lnTo>
                    <a:pt x="242314" y="400822"/>
                  </a:lnTo>
                  <a:lnTo>
                    <a:pt x="297596" y="367733"/>
                  </a:lnTo>
                  <a:lnTo>
                    <a:pt x="340404" y="334334"/>
                  </a:lnTo>
                  <a:lnTo>
                    <a:pt x="355527" y="313539"/>
                  </a:lnTo>
                  <a:lnTo>
                    <a:pt x="374767" y="262061"/>
                  </a:lnTo>
                  <a:lnTo>
                    <a:pt x="384244" y="206833"/>
                  </a:lnTo>
                  <a:lnTo>
                    <a:pt x="380296" y="159289"/>
                  </a:lnTo>
                  <a:lnTo>
                    <a:pt x="360539" y="108158"/>
                  </a:lnTo>
                  <a:lnTo>
                    <a:pt x="322421" y="49224"/>
                  </a:lnTo>
                  <a:lnTo>
                    <a:pt x="2602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151438" y="2053074"/>
              <a:ext cx="2332406" cy="905433"/>
            </a:xfrm>
            <a:custGeom>
              <a:avLst/>
              <a:gdLst/>
              <a:ahLst/>
              <a:cxnLst/>
              <a:rect l="0" t="0" r="0" b="0"/>
              <a:pathLst>
                <a:path w="2332406" h="905433">
                  <a:moveTo>
                    <a:pt x="1144603" y="52625"/>
                  </a:moveTo>
                  <a:lnTo>
                    <a:pt x="1095340" y="44220"/>
                  </a:lnTo>
                  <a:lnTo>
                    <a:pt x="1045259" y="34667"/>
                  </a:lnTo>
                  <a:lnTo>
                    <a:pt x="994545" y="24427"/>
                  </a:lnTo>
                  <a:lnTo>
                    <a:pt x="934895" y="13607"/>
                  </a:lnTo>
                  <a:lnTo>
                    <a:pt x="872462" y="11123"/>
                  </a:lnTo>
                  <a:lnTo>
                    <a:pt x="811040" y="3396"/>
                  </a:lnTo>
                  <a:lnTo>
                    <a:pt x="760980" y="994"/>
                  </a:lnTo>
                  <a:lnTo>
                    <a:pt x="709103" y="282"/>
                  </a:lnTo>
                  <a:lnTo>
                    <a:pt x="657857" y="71"/>
                  </a:lnTo>
                  <a:lnTo>
                    <a:pt x="598027" y="0"/>
                  </a:lnTo>
                  <a:lnTo>
                    <a:pt x="541148" y="5575"/>
                  </a:lnTo>
                  <a:lnTo>
                    <a:pt x="483683" y="17942"/>
                  </a:lnTo>
                  <a:lnTo>
                    <a:pt x="420339" y="31649"/>
                  </a:lnTo>
                  <a:lnTo>
                    <a:pt x="362420" y="45622"/>
                  </a:lnTo>
                  <a:lnTo>
                    <a:pt x="305919" y="60817"/>
                  </a:lnTo>
                  <a:lnTo>
                    <a:pt x="252817" y="82016"/>
                  </a:lnTo>
                  <a:lnTo>
                    <a:pt x="196281" y="109874"/>
                  </a:lnTo>
                  <a:lnTo>
                    <a:pt x="135385" y="144017"/>
                  </a:lnTo>
                  <a:lnTo>
                    <a:pt x="78215" y="193014"/>
                  </a:lnTo>
                  <a:lnTo>
                    <a:pt x="57976" y="215234"/>
                  </a:lnTo>
                  <a:lnTo>
                    <a:pt x="25058" y="269401"/>
                  </a:lnTo>
                  <a:lnTo>
                    <a:pt x="7131" y="315207"/>
                  </a:lnTo>
                  <a:lnTo>
                    <a:pt x="0" y="365823"/>
                  </a:lnTo>
                  <a:lnTo>
                    <a:pt x="3476" y="417866"/>
                  </a:lnTo>
                  <a:lnTo>
                    <a:pt x="17471" y="479447"/>
                  </a:lnTo>
                  <a:lnTo>
                    <a:pt x="55888" y="539620"/>
                  </a:lnTo>
                  <a:lnTo>
                    <a:pt x="85752" y="577240"/>
                  </a:lnTo>
                  <a:lnTo>
                    <a:pt x="144793" y="614756"/>
                  </a:lnTo>
                  <a:lnTo>
                    <a:pt x="197090" y="649320"/>
                  </a:lnTo>
                  <a:lnTo>
                    <a:pt x="247568" y="676162"/>
                  </a:lnTo>
                  <a:lnTo>
                    <a:pt x="302599" y="697062"/>
                  </a:lnTo>
                  <a:lnTo>
                    <a:pt x="358530" y="723374"/>
                  </a:lnTo>
                  <a:lnTo>
                    <a:pt x="415808" y="742696"/>
                  </a:lnTo>
                  <a:lnTo>
                    <a:pt x="479115" y="760897"/>
                  </a:lnTo>
                  <a:lnTo>
                    <a:pt x="537027" y="781087"/>
                  </a:lnTo>
                  <a:lnTo>
                    <a:pt x="585035" y="792681"/>
                  </a:lnTo>
                  <a:lnTo>
                    <a:pt x="636304" y="803525"/>
                  </a:lnTo>
                  <a:lnTo>
                    <a:pt x="688540" y="814147"/>
                  </a:lnTo>
                  <a:lnTo>
                    <a:pt x="751357" y="820981"/>
                  </a:lnTo>
                  <a:lnTo>
                    <a:pt x="801658" y="829198"/>
                  </a:lnTo>
                  <a:lnTo>
                    <a:pt x="853607" y="839041"/>
                  </a:lnTo>
                  <a:lnTo>
                    <a:pt x="906044" y="848197"/>
                  </a:lnTo>
                  <a:lnTo>
                    <a:pt x="958625" y="852599"/>
                  </a:lnTo>
                  <a:lnTo>
                    <a:pt x="1011250" y="859623"/>
                  </a:lnTo>
                  <a:lnTo>
                    <a:pt x="1063887" y="863394"/>
                  </a:lnTo>
                  <a:lnTo>
                    <a:pt x="1116528" y="870231"/>
                  </a:lnTo>
                  <a:lnTo>
                    <a:pt x="1169170" y="872776"/>
                  </a:lnTo>
                  <a:lnTo>
                    <a:pt x="1221812" y="874700"/>
                  </a:lnTo>
                  <a:lnTo>
                    <a:pt x="1274455" y="880990"/>
                  </a:lnTo>
                  <a:lnTo>
                    <a:pt x="1327097" y="884543"/>
                  </a:lnTo>
                  <a:lnTo>
                    <a:pt x="1379740" y="891315"/>
                  </a:lnTo>
                  <a:lnTo>
                    <a:pt x="1432382" y="895011"/>
                  </a:lnTo>
                  <a:lnTo>
                    <a:pt x="1485025" y="901826"/>
                  </a:lnTo>
                  <a:lnTo>
                    <a:pt x="1537667" y="904365"/>
                  </a:lnTo>
                  <a:lnTo>
                    <a:pt x="1589140" y="905117"/>
                  </a:lnTo>
                  <a:lnTo>
                    <a:pt x="1652166" y="905371"/>
                  </a:lnTo>
                  <a:lnTo>
                    <a:pt x="1703264" y="905415"/>
                  </a:lnTo>
                  <a:lnTo>
                    <a:pt x="1752329" y="905428"/>
                  </a:lnTo>
                  <a:lnTo>
                    <a:pt x="1799622" y="905432"/>
                  </a:lnTo>
                  <a:lnTo>
                    <a:pt x="1862416" y="899844"/>
                  </a:lnTo>
                  <a:lnTo>
                    <a:pt x="1919879" y="888645"/>
                  </a:lnTo>
                  <a:lnTo>
                    <a:pt x="1976291" y="882100"/>
                  </a:lnTo>
                  <a:lnTo>
                    <a:pt x="2032494" y="869889"/>
                  </a:lnTo>
                  <a:lnTo>
                    <a:pt x="2087486" y="848976"/>
                  </a:lnTo>
                  <a:lnTo>
                    <a:pt x="2144194" y="828646"/>
                  </a:lnTo>
                  <a:lnTo>
                    <a:pt x="2187972" y="810760"/>
                  </a:lnTo>
                  <a:lnTo>
                    <a:pt x="2243026" y="763866"/>
                  </a:lnTo>
                  <a:lnTo>
                    <a:pt x="2305063" y="700654"/>
                  </a:lnTo>
                  <a:lnTo>
                    <a:pt x="2324614" y="664344"/>
                  </a:lnTo>
                  <a:lnTo>
                    <a:pt x="2332405" y="610153"/>
                  </a:lnTo>
                  <a:lnTo>
                    <a:pt x="2331131" y="582345"/>
                  </a:lnTo>
                  <a:lnTo>
                    <a:pt x="2311249" y="526365"/>
                  </a:lnTo>
                  <a:lnTo>
                    <a:pt x="2277906" y="465787"/>
                  </a:lnTo>
                  <a:lnTo>
                    <a:pt x="2234864" y="418145"/>
                  </a:lnTo>
                  <a:lnTo>
                    <a:pt x="2175983" y="375546"/>
                  </a:lnTo>
                  <a:lnTo>
                    <a:pt x="2113189" y="333389"/>
                  </a:lnTo>
                  <a:lnTo>
                    <a:pt x="2054988" y="298291"/>
                  </a:lnTo>
                  <a:lnTo>
                    <a:pt x="2000509" y="270214"/>
                  </a:lnTo>
                  <a:lnTo>
                    <a:pt x="1944687" y="242138"/>
                  </a:lnTo>
                  <a:lnTo>
                    <a:pt x="1883011" y="214062"/>
                  </a:lnTo>
                  <a:lnTo>
                    <a:pt x="1821740" y="187156"/>
                  </a:lnTo>
                  <a:lnTo>
                    <a:pt x="1771705" y="172165"/>
                  </a:lnTo>
                  <a:lnTo>
                    <a:pt x="1719835" y="153425"/>
                  </a:lnTo>
                  <a:lnTo>
                    <a:pt x="1666252" y="134224"/>
                  </a:lnTo>
                  <a:lnTo>
                    <a:pt x="1607612" y="120606"/>
                  </a:lnTo>
                  <a:lnTo>
                    <a:pt x="1551502" y="109163"/>
                  </a:lnTo>
                  <a:lnTo>
                    <a:pt x="1490944" y="98363"/>
                  </a:lnTo>
                  <a:lnTo>
                    <a:pt x="1429716" y="87754"/>
                  </a:lnTo>
                  <a:lnTo>
                    <a:pt x="1372840" y="77202"/>
                  </a:lnTo>
                  <a:lnTo>
                    <a:pt x="1312055" y="67836"/>
                  </a:lnTo>
                  <a:lnTo>
                    <a:pt x="1251930" y="63371"/>
                  </a:lnTo>
                  <a:lnTo>
                    <a:pt x="1191627" y="55094"/>
                  </a:lnTo>
                  <a:lnTo>
                    <a:pt x="1155132" y="526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2014-03-04T19:37:31Z</dcterms:created>
  <dcterms:modified xsi:type="dcterms:W3CDTF">2014-03-04T19:37:47Z</dcterms:modified>
</cp:coreProperties>
</file>